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 id="2147483830" r:id="rId6"/>
    <p:sldMasterId id="2147483848" r:id="rId7"/>
    <p:sldMasterId id="2147483852" r:id="rId8"/>
  </p:sldMasterIdLst>
  <p:notesMasterIdLst>
    <p:notesMasterId r:id="rId59"/>
  </p:notesMasterIdLst>
  <p:handoutMasterIdLst>
    <p:handoutMasterId r:id="rId60"/>
  </p:handoutMasterIdLst>
  <p:sldIdLst>
    <p:sldId id="256" r:id="rId9"/>
    <p:sldId id="394" r:id="rId10"/>
    <p:sldId id="362" r:id="rId11"/>
    <p:sldId id="372" r:id="rId12"/>
    <p:sldId id="373" r:id="rId13"/>
    <p:sldId id="374" r:id="rId14"/>
    <p:sldId id="375" r:id="rId15"/>
    <p:sldId id="376" r:id="rId16"/>
    <p:sldId id="364" r:id="rId17"/>
    <p:sldId id="377" r:id="rId18"/>
    <p:sldId id="378"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270" r:id="rId35"/>
    <p:sldId id="302" r:id="rId36"/>
    <p:sldId id="271" r:id="rId37"/>
    <p:sldId id="295"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309" r:id="rId5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Houben" initials="AH" lastIdx="4" clrIdx="0">
    <p:extLst>
      <p:ext uri="{19B8F6BF-5375-455C-9EA6-DF929625EA0E}">
        <p15:presenceInfo xmlns:p15="http://schemas.microsoft.com/office/powerpoint/2012/main" userId="S-1-5-21-1009529553-3213110379-939878024-1754" providerId="AD"/>
      </p:ext>
    </p:extLst>
  </p:cmAuthor>
  <p:cmAuthor id="2" name="Jo Claes" initials="JC" lastIdx="1" clrIdx="1">
    <p:extLst>
      <p:ext uri="{19B8F6BF-5375-455C-9EA6-DF929625EA0E}">
        <p15:presenceInfo xmlns:p15="http://schemas.microsoft.com/office/powerpoint/2012/main" userId="S::claes@issf.org::d64208f3-0076-4064-b6ac-7d8ee9dc27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13B51-E271-4368-B09B-AB7F38147E0C}" v="11" dt="2020-04-08T04:50:55.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0943" autoAdjust="0"/>
  </p:normalViewPr>
  <p:slideViewPr>
    <p:cSldViewPr>
      <p:cViewPr varScale="1">
        <p:scale>
          <a:sx n="111" d="100"/>
          <a:sy n="111" d="100"/>
        </p:scale>
        <p:origin x="1452" y="126"/>
      </p:cViewPr>
      <p:guideLst>
        <p:guide orient="horz" pos="2160"/>
        <p:guide pos="2880"/>
      </p:guideLst>
    </p:cSldViewPr>
  </p:slideViewPr>
  <p:outlineViewPr>
    <p:cViewPr>
      <p:scale>
        <a:sx n="33" d="100"/>
        <a:sy n="33" d="100"/>
      </p:scale>
      <p:origin x="0" y="-39768"/>
    </p:cViewPr>
  </p:outlineViewPr>
  <p:notesTextViewPr>
    <p:cViewPr>
      <p:scale>
        <a:sx n="1" d="1"/>
        <a:sy n="1" d="1"/>
      </p:scale>
      <p:origin x="0" y="0"/>
    </p:cViewPr>
  </p:notesTextViewPr>
  <p:sorterViewPr>
    <p:cViewPr>
      <p:scale>
        <a:sx n="27" d="100"/>
        <a:sy n="27" d="100"/>
      </p:scale>
      <p:origin x="0" y="0"/>
    </p:cViewPr>
  </p:sorterViewPr>
  <p:notesViewPr>
    <p:cSldViewPr>
      <p:cViewPr varScale="1">
        <p:scale>
          <a:sx n="80" d="100"/>
          <a:sy n="80" d="100"/>
        </p:scale>
        <p:origin x="-1962" y="-78"/>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commentAuthors" Target="commen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25113B51-E271-4368-B09B-AB7F38147E0C}"/>
    <pc:docChg chg="undo custSel delSld modSld delMainMaster modMainMaster">
      <pc:chgData name="Jo Claes" userId="d64208f3-0076-4064-b6ac-7d8ee9dc279f" providerId="ADAL" clId="{25113B51-E271-4368-B09B-AB7F38147E0C}" dt="2020-04-08T04:52:42.929" v="257" actId="20577"/>
      <pc:docMkLst>
        <pc:docMk/>
      </pc:docMkLst>
      <pc:sldChg chg="del">
        <pc:chgData name="Jo Claes" userId="d64208f3-0076-4064-b6ac-7d8ee9dc279f" providerId="ADAL" clId="{25113B51-E271-4368-B09B-AB7F38147E0C}" dt="2020-02-14T11:59:52.939" v="1" actId="2696"/>
        <pc:sldMkLst>
          <pc:docMk/>
          <pc:sldMk cId="2246465708" sldId="257"/>
        </pc:sldMkLst>
      </pc:sldChg>
      <pc:sldChg chg="del">
        <pc:chgData name="Jo Claes" userId="d64208f3-0076-4064-b6ac-7d8ee9dc279f" providerId="ADAL" clId="{25113B51-E271-4368-B09B-AB7F38147E0C}" dt="2020-02-14T12:01:50.622" v="12" actId="2696"/>
        <pc:sldMkLst>
          <pc:docMk/>
          <pc:sldMk cId="3564356954" sldId="260"/>
        </pc:sldMkLst>
      </pc:sldChg>
      <pc:sldChg chg="del">
        <pc:chgData name="Jo Claes" userId="d64208f3-0076-4064-b6ac-7d8ee9dc279f" providerId="ADAL" clId="{25113B51-E271-4368-B09B-AB7F38147E0C}" dt="2020-02-14T12:01:54.355" v="13" actId="2696"/>
        <pc:sldMkLst>
          <pc:docMk/>
          <pc:sldMk cId="3331069511" sldId="261"/>
        </pc:sldMkLst>
      </pc:sldChg>
      <pc:sldChg chg="del">
        <pc:chgData name="Jo Claes" userId="d64208f3-0076-4064-b6ac-7d8ee9dc279f" providerId="ADAL" clId="{25113B51-E271-4368-B09B-AB7F38147E0C}" dt="2020-02-14T11:58:48.273" v="0" actId="2696"/>
        <pc:sldMkLst>
          <pc:docMk/>
          <pc:sldMk cId="803997359" sldId="262"/>
        </pc:sldMkLst>
      </pc:sldChg>
      <pc:sldChg chg="del">
        <pc:chgData name="Jo Claes" userId="d64208f3-0076-4064-b6ac-7d8ee9dc279f" providerId="ADAL" clId="{25113B51-E271-4368-B09B-AB7F38147E0C}" dt="2020-02-14T12:02:00.049" v="15" actId="2696"/>
        <pc:sldMkLst>
          <pc:docMk/>
          <pc:sldMk cId="4281265284" sldId="263"/>
        </pc:sldMkLst>
      </pc:sldChg>
      <pc:sldChg chg="del">
        <pc:chgData name="Jo Claes" userId="d64208f3-0076-4064-b6ac-7d8ee9dc279f" providerId="ADAL" clId="{25113B51-E271-4368-B09B-AB7F38147E0C}" dt="2020-02-14T12:02:03.046" v="16" actId="2696"/>
        <pc:sldMkLst>
          <pc:docMk/>
          <pc:sldMk cId="13794581" sldId="264"/>
        </pc:sldMkLst>
      </pc:sldChg>
      <pc:sldChg chg="del">
        <pc:chgData name="Jo Claes" userId="d64208f3-0076-4064-b6ac-7d8ee9dc279f" providerId="ADAL" clId="{25113B51-E271-4368-B09B-AB7F38147E0C}" dt="2020-02-14T12:02:05.438" v="17" actId="2696"/>
        <pc:sldMkLst>
          <pc:docMk/>
          <pc:sldMk cId="645116857" sldId="265"/>
        </pc:sldMkLst>
      </pc:sldChg>
      <pc:sldChg chg="del">
        <pc:chgData name="Jo Claes" userId="d64208f3-0076-4064-b6ac-7d8ee9dc279f" providerId="ADAL" clId="{25113B51-E271-4368-B09B-AB7F38147E0C}" dt="2020-02-14T12:02:08.460" v="18" actId="2696"/>
        <pc:sldMkLst>
          <pc:docMk/>
          <pc:sldMk cId="3578161722" sldId="266"/>
        </pc:sldMkLst>
      </pc:sldChg>
      <pc:sldChg chg="del">
        <pc:chgData name="Jo Claes" userId="d64208f3-0076-4064-b6ac-7d8ee9dc279f" providerId="ADAL" clId="{25113B51-E271-4368-B09B-AB7F38147E0C}" dt="2020-02-14T12:02:11.117" v="19" actId="2696"/>
        <pc:sldMkLst>
          <pc:docMk/>
          <pc:sldMk cId="1322213954" sldId="267"/>
        </pc:sldMkLst>
      </pc:sldChg>
      <pc:sldChg chg="del">
        <pc:chgData name="Jo Claes" userId="d64208f3-0076-4064-b6ac-7d8ee9dc279f" providerId="ADAL" clId="{25113B51-E271-4368-B09B-AB7F38147E0C}" dt="2020-02-14T12:03:07.602" v="20" actId="2696"/>
        <pc:sldMkLst>
          <pc:docMk/>
          <pc:sldMk cId="4219930459" sldId="268"/>
        </pc:sldMkLst>
      </pc:sldChg>
      <pc:sldChg chg="del">
        <pc:chgData name="Jo Claes" userId="d64208f3-0076-4064-b6ac-7d8ee9dc279f" providerId="ADAL" clId="{25113B51-E271-4368-B09B-AB7F38147E0C}" dt="2020-02-14T12:03:11.320" v="21" actId="2696"/>
        <pc:sldMkLst>
          <pc:docMk/>
          <pc:sldMk cId="26531868" sldId="269"/>
        </pc:sldMkLst>
      </pc:sldChg>
      <pc:sldChg chg="del">
        <pc:chgData name="Jo Claes" userId="d64208f3-0076-4064-b6ac-7d8ee9dc279f" providerId="ADAL" clId="{25113B51-E271-4368-B09B-AB7F38147E0C}" dt="2020-02-14T12:04:20.797" v="28" actId="2696"/>
        <pc:sldMkLst>
          <pc:docMk/>
          <pc:sldMk cId="3074711589" sldId="272"/>
        </pc:sldMkLst>
      </pc:sldChg>
      <pc:sldChg chg="del">
        <pc:chgData name="Jo Claes" userId="d64208f3-0076-4064-b6ac-7d8ee9dc279f" providerId="ADAL" clId="{25113B51-E271-4368-B09B-AB7F38147E0C}" dt="2020-02-14T12:14:00.976" v="60" actId="2696"/>
        <pc:sldMkLst>
          <pc:docMk/>
          <pc:sldMk cId="360975038" sldId="273"/>
        </pc:sldMkLst>
      </pc:sldChg>
      <pc:sldChg chg="del">
        <pc:chgData name="Jo Claes" userId="d64208f3-0076-4064-b6ac-7d8ee9dc279f" providerId="ADAL" clId="{25113B51-E271-4368-B09B-AB7F38147E0C}" dt="2020-02-14T12:09:05.028" v="34" actId="2696"/>
        <pc:sldMkLst>
          <pc:docMk/>
          <pc:sldMk cId="50034587" sldId="274"/>
        </pc:sldMkLst>
      </pc:sldChg>
      <pc:sldChg chg="del">
        <pc:chgData name="Jo Claes" userId="d64208f3-0076-4064-b6ac-7d8ee9dc279f" providerId="ADAL" clId="{25113B51-E271-4368-B09B-AB7F38147E0C}" dt="2020-02-14T12:09:08.170" v="35" actId="2696"/>
        <pc:sldMkLst>
          <pc:docMk/>
          <pc:sldMk cId="2383053366" sldId="275"/>
        </pc:sldMkLst>
      </pc:sldChg>
      <pc:sldChg chg="del">
        <pc:chgData name="Jo Claes" userId="d64208f3-0076-4064-b6ac-7d8ee9dc279f" providerId="ADAL" clId="{25113B51-E271-4368-B09B-AB7F38147E0C}" dt="2020-02-14T12:11:22.153" v="50" actId="2696"/>
        <pc:sldMkLst>
          <pc:docMk/>
          <pc:sldMk cId="3575101872" sldId="279"/>
        </pc:sldMkLst>
      </pc:sldChg>
      <pc:sldChg chg="del">
        <pc:chgData name="Jo Claes" userId="d64208f3-0076-4064-b6ac-7d8ee9dc279f" providerId="ADAL" clId="{25113B51-E271-4368-B09B-AB7F38147E0C}" dt="2020-02-14T12:13:21.393" v="51" actId="2696"/>
        <pc:sldMkLst>
          <pc:docMk/>
          <pc:sldMk cId="3307378551" sldId="280"/>
        </pc:sldMkLst>
      </pc:sldChg>
      <pc:sldChg chg="del">
        <pc:chgData name="Jo Claes" userId="d64208f3-0076-4064-b6ac-7d8ee9dc279f" providerId="ADAL" clId="{25113B51-E271-4368-B09B-AB7F38147E0C}" dt="2020-02-14T12:13:25.728" v="52" actId="2696"/>
        <pc:sldMkLst>
          <pc:docMk/>
          <pc:sldMk cId="3502264741" sldId="281"/>
        </pc:sldMkLst>
      </pc:sldChg>
      <pc:sldChg chg="del">
        <pc:chgData name="Jo Claes" userId="d64208f3-0076-4064-b6ac-7d8ee9dc279f" providerId="ADAL" clId="{25113B51-E271-4368-B09B-AB7F38147E0C}" dt="2020-02-14T12:13:28.364" v="53" actId="2696"/>
        <pc:sldMkLst>
          <pc:docMk/>
          <pc:sldMk cId="1593175490" sldId="282"/>
        </pc:sldMkLst>
      </pc:sldChg>
      <pc:sldChg chg="del">
        <pc:chgData name="Jo Claes" userId="d64208f3-0076-4064-b6ac-7d8ee9dc279f" providerId="ADAL" clId="{25113B51-E271-4368-B09B-AB7F38147E0C}" dt="2020-02-14T12:13:32.001" v="54" actId="2696"/>
        <pc:sldMkLst>
          <pc:docMk/>
          <pc:sldMk cId="3849334011" sldId="283"/>
        </pc:sldMkLst>
      </pc:sldChg>
      <pc:sldChg chg="del">
        <pc:chgData name="Jo Claes" userId="d64208f3-0076-4064-b6ac-7d8ee9dc279f" providerId="ADAL" clId="{25113B51-E271-4368-B09B-AB7F38147E0C}" dt="2020-02-14T12:13:41.636" v="55" actId="2696"/>
        <pc:sldMkLst>
          <pc:docMk/>
          <pc:sldMk cId="1496155503" sldId="285"/>
        </pc:sldMkLst>
      </pc:sldChg>
      <pc:sldChg chg="del">
        <pc:chgData name="Jo Claes" userId="d64208f3-0076-4064-b6ac-7d8ee9dc279f" providerId="ADAL" clId="{25113B51-E271-4368-B09B-AB7F38147E0C}" dt="2020-02-14T12:01:46.851" v="11" actId="2696"/>
        <pc:sldMkLst>
          <pc:docMk/>
          <pc:sldMk cId="2749578343" sldId="287"/>
        </pc:sldMkLst>
      </pc:sldChg>
      <pc:sldChg chg="del">
        <pc:chgData name="Jo Claes" userId="d64208f3-0076-4064-b6ac-7d8ee9dc279f" providerId="ADAL" clId="{25113B51-E271-4368-B09B-AB7F38147E0C}" dt="2020-02-14T11:59:56.067" v="2" actId="2696"/>
        <pc:sldMkLst>
          <pc:docMk/>
          <pc:sldMk cId="2598840190" sldId="288"/>
        </pc:sldMkLst>
      </pc:sldChg>
      <pc:sldChg chg="del">
        <pc:chgData name="Jo Claes" userId="d64208f3-0076-4064-b6ac-7d8ee9dc279f" providerId="ADAL" clId="{25113B51-E271-4368-B09B-AB7F38147E0C}" dt="2020-02-14T12:00:09.673" v="5" actId="2696"/>
        <pc:sldMkLst>
          <pc:docMk/>
          <pc:sldMk cId="4252204107" sldId="289"/>
        </pc:sldMkLst>
      </pc:sldChg>
      <pc:sldChg chg="addSp delSp modSp">
        <pc:chgData name="Jo Claes" userId="d64208f3-0076-4064-b6ac-7d8ee9dc279f" providerId="ADAL" clId="{25113B51-E271-4368-B09B-AB7F38147E0C}" dt="2020-02-14T12:04:17.955" v="27"/>
        <pc:sldMkLst>
          <pc:docMk/>
          <pc:sldMk cId="3359592736" sldId="295"/>
        </pc:sldMkLst>
        <pc:spChg chg="del">
          <ac:chgData name="Jo Claes" userId="d64208f3-0076-4064-b6ac-7d8ee9dc279f" providerId="ADAL" clId="{25113B51-E271-4368-B09B-AB7F38147E0C}" dt="2020-02-14T12:04:17.049" v="26" actId="478"/>
          <ac:spMkLst>
            <pc:docMk/>
            <pc:sldMk cId="3359592736" sldId="295"/>
            <ac:spMk id="5" creationId="{00000000-0000-0000-0000-000000000000}"/>
          </ac:spMkLst>
        </pc:spChg>
        <pc:spChg chg="mod">
          <ac:chgData name="Jo Claes" userId="d64208f3-0076-4064-b6ac-7d8ee9dc279f" providerId="ADAL" clId="{25113B51-E271-4368-B09B-AB7F38147E0C}" dt="2020-02-14T12:04:12.195" v="25"/>
          <ac:spMkLst>
            <pc:docMk/>
            <pc:sldMk cId="3359592736" sldId="295"/>
            <ac:spMk id="6" creationId="{B3516C4E-2158-49B3-BD7A-F8F2AA2BA961}"/>
          </ac:spMkLst>
        </pc:spChg>
        <pc:spChg chg="add">
          <ac:chgData name="Jo Claes" userId="d64208f3-0076-4064-b6ac-7d8ee9dc279f" providerId="ADAL" clId="{25113B51-E271-4368-B09B-AB7F38147E0C}" dt="2020-02-14T12:04:17.955" v="27"/>
          <ac:spMkLst>
            <pc:docMk/>
            <pc:sldMk cId="3359592736" sldId="295"/>
            <ac:spMk id="7" creationId="{E8135C42-0FA8-4BFF-AA3E-4C372623959D}"/>
          </ac:spMkLst>
        </pc:spChg>
      </pc:sldChg>
      <pc:sldChg chg="del">
        <pc:chgData name="Jo Claes" userId="d64208f3-0076-4064-b6ac-7d8ee9dc279f" providerId="ADAL" clId="{25113B51-E271-4368-B09B-AB7F38147E0C}" dt="2020-02-14T12:05:36.150" v="29" actId="2696"/>
        <pc:sldMkLst>
          <pc:docMk/>
          <pc:sldMk cId="2626008083" sldId="296"/>
        </pc:sldMkLst>
      </pc:sldChg>
      <pc:sldChg chg="del">
        <pc:chgData name="Jo Claes" userId="d64208f3-0076-4064-b6ac-7d8ee9dc279f" providerId="ADAL" clId="{25113B51-E271-4368-B09B-AB7F38147E0C}" dt="2020-02-14T12:05:46.743" v="32" actId="2696"/>
        <pc:sldMkLst>
          <pc:docMk/>
          <pc:sldMk cId="1860358356" sldId="297"/>
        </pc:sldMkLst>
      </pc:sldChg>
      <pc:sldChg chg="del">
        <pc:chgData name="Jo Claes" userId="d64208f3-0076-4064-b6ac-7d8ee9dc279f" providerId="ADAL" clId="{25113B51-E271-4368-B09B-AB7F38147E0C}" dt="2020-02-14T12:09:00.315" v="33" actId="2696"/>
        <pc:sldMkLst>
          <pc:docMk/>
          <pc:sldMk cId="2856454075" sldId="298"/>
        </pc:sldMkLst>
      </pc:sldChg>
      <pc:sldChg chg="del">
        <pc:chgData name="Jo Claes" userId="d64208f3-0076-4064-b6ac-7d8ee9dc279f" providerId="ADAL" clId="{25113B51-E271-4368-B09B-AB7F38147E0C}" dt="2020-02-14T12:05:39.203" v="30" actId="2696"/>
        <pc:sldMkLst>
          <pc:docMk/>
          <pc:sldMk cId="2780862885" sldId="300"/>
        </pc:sldMkLst>
      </pc:sldChg>
      <pc:sldChg chg="del">
        <pc:chgData name="Jo Claes" userId="d64208f3-0076-4064-b6ac-7d8ee9dc279f" providerId="ADAL" clId="{25113B51-E271-4368-B09B-AB7F38147E0C}" dt="2020-02-14T12:05:43.275" v="31" actId="2696"/>
        <pc:sldMkLst>
          <pc:docMk/>
          <pc:sldMk cId="3624317256" sldId="301"/>
        </pc:sldMkLst>
      </pc:sldChg>
      <pc:sldChg chg="del">
        <pc:chgData name="Jo Claes" userId="d64208f3-0076-4064-b6ac-7d8ee9dc279f" providerId="ADAL" clId="{25113B51-E271-4368-B09B-AB7F38147E0C}" dt="2020-02-14T12:13:49.288" v="56" actId="2696"/>
        <pc:sldMkLst>
          <pc:docMk/>
          <pc:sldMk cId="267372748" sldId="303"/>
        </pc:sldMkLst>
      </pc:sldChg>
      <pc:sldChg chg="del">
        <pc:chgData name="Jo Claes" userId="d64208f3-0076-4064-b6ac-7d8ee9dc279f" providerId="ADAL" clId="{25113B51-E271-4368-B09B-AB7F38147E0C}" dt="2020-02-14T12:01:01.484" v="8" actId="2696"/>
        <pc:sldMkLst>
          <pc:docMk/>
          <pc:sldMk cId="2186394621" sldId="304"/>
        </pc:sldMkLst>
      </pc:sldChg>
      <pc:sldChg chg="del">
        <pc:chgData name="Jo Claes" userId="d64208f3-0076-4064-b6ac-7d8ee9dc279f" providerId="ADAL" clId="{25113B51-E271-4368-B09B-AB7F38147E0C}" dt="2020-02-14T12:09:14.653" v="36" actId="2696"/>
        <pc:sldMkLst>
          <pc:docMk/>
          <pc:sldMk cId="1770638579" sldId="305"/>
        </pc:sldMkLst>
      </pc:sldChg>
      <pc:sldChg chg="del">
        <pc:chgData name="Jo Claes" userId="d64208f3-0076-4064-b6ac-7d8ee9dc279f" providerId="ADAL" clId="{25113B51-E271-4368-B09B-AB7F38147E0C}" dt="2020-02-14T12:09:22.838" v="37" actId="2696"/>
        <pc:sldMkLst>
          <pc:docMk/>
          <pc:sldMk cId="1457091" sldId="306"/>
        </pc:sldMkLst>
      </pc:sldChg>
      <pc:sldChg chg="del">
        <pc:chgData name="Jo Claes" userId="d64208f3-0076-4064-b6ac-7d8ee9dc279f" providerId="ADAL" clId="{25113B51-E271-4368-B09B-AB7F38147E0C}" dt="2020-02-14T12:10:30.444" v="46" actId="2696"/>
        <pc:sldMkLst>
          <pc:docMk/>
          <pc:sldMk cId="2316439590" sldId="307"/>
        </pc:sldMkLst>
      </pc:sldChg>
      <pc:sldChg chg="del">
        <pc:chgData name="Jo Claes" userId="d64208f3-0076-4064-b6ac-7d8ee9dc279f" providerId="ADAL" clId="{25113B51-E271-4368-B09B-AB7F38147E0C}" dt="2020-02-14T12:01:57.463" v="14" actId="2696"/>
        <pc:sldMkLst>
          <pc:docMk/>
          <pc:sldMk cId="290642107" sldId="393"/>
        </pc:sldMkLst>
      </pc:sldChg>
      <pc:sldChg chg="addSp delSp">
        <pc:chgData name="Jo Claes" userId="d64208f3-0076-4064-b6ac-7d8ee9dc279f" providerId="ADAL" clId="{25113B51-E271-4368-B09B-AB7F38147E0C}" dt="2020-02-14T12:00:06.072" v="4"/>
        <pc:sldMkLst>
          <pc:docMk/>
          <pc:sldMk cId="697711618" sldId="396"/>
        </pc:sldMkLst>
        <pc:spChg chg="del">
          <ac:chgData name="Jo Claes" userId="d64208f3-0076-4064-b6ac-7d8ee9dc279f" providerId="ADAL" clId="{25113B51-E271-4368-B09B-AB7F38147E0C}" dt="2020-02-14T12:00:04.996" v="3" actId="478"/>
          <ac:spMkLst>
            <pc:docMk/>
            <pc:sldMk cId="697711618" sldId="396"/>
            <ac:spMk id="4" creationId="{00000000-0000-0000-0000-000000000000}"/>
          </ac:spMkLst>
        </pc:spChg>
        <pc:spChg chg="add">
          <ac:chgData name="Jo Claes" userId="d64208f3-0076-4064-b6ac-7d8ee9dc279f" providerId="ADAL" clId="{25113B51-E271-4368-B09B-AB7F38147E0C}" dt="2020-02-14T12:00:06.072" v="4"/>
          <ac:spMkLst>
            <pc:docMk/>
            <pc:sldMk cId="697711618" sldId="396"/>
            <ac:spMk id="5" creationId="{C9503D7E-1183-4B6B-A227-2C0A7EBFE914}"/>
          </ac:spMkLst>
        </pc:spChg>
      </pc:sldChg>
      <pc:sldChg chg="delCm">
        <pc:chgData name="Jo Claes" userId="d64208f3-0076-4064-b6ac-7d8ee9dc279f" providerId="ADAL" clId="{25113B51-E271-4368-B09B-AB7F38147E0C}" dt="2020-02-14T12:00:55.954" v="7" actId="1592"/>
        <pc:sldMkLst>
          <pc:docMk/>
          <pc:sldMk cId="2373196098" sldId="397"/>
        </pc:sldMkLst>
      </pc:sldChg>
      <pc:sldChg chg="mod">
        <pc:chgData name="Jo Claes" userId="d64208f3-0076-4064-b6ac-7d8ee9dc279f" providerId="ADAL" clId="{25113B51-E271-4368-B09B-AB7F38147E0C}" dt="2020-02-14T12:01:15.595" v="10" actId="27918"/>
        <pc:sldMkLst>
          <pc:docMk/>
          <pc:sldMk cId="1798778442" sldId="398"/>
        </pc:sldMkLst>
      </pc:sldChg>
      <pc:sldChg chg="addCm delCm">
        <pc:chgData name="Jo Claes" userId="d64208f3-0076-4064-b6ac-7d8ee9dc279f" providerId="ADAL" clId="{25113B51-E271-4368-B09B-AB7F38147E0C}" dt="2020-02-14T12:03:34.533" v="24" actId="1592"/>
        <pc:sldMkLst>
          <pc:docMk/>
          <pc:sldMk cId="3097930952" sldId="409"/>
        </pc:sldMkLst>
      </pc:sldChg>
      <pc:sldChg chg="modSp">
        <pc:chgData name="Jo Claes" userId="d64208f3-0076-4064-b6ac-7d8ee9dc279f" providerId="ADAL" clId="{25113B51-E271-4368-B09B-AB7F38147E0C}" dt="2020-02-14T12:09:59.147" v="45" actId="20577"/>
        <pc:sldMkLst>
          <pc:docMk/>
          <pc:sldMk cId="842933093" sldId="419"/>
        </pc:sldMkLst>
        <pc:spChg chg="mod">
          <ac:chgData name="Jo Claes" userId="d64208f3-0076-4064-b6ac-7d8ee9dc279f" providerId="ADAL" clId="{25113B51-E271-4368-B09B-AB7F38147E0C}" dt="2020-02-14T12:09:59.147" v="45" actId="20577"/>
          <ac:spMkLst>
            <pc:docMk/>
            <pc:sldMk cId="842933093" sldId="419"/>
            <ac:spMk id="4" creationId="{28377D5E-D79A-4927-B45D-B35715B22488}"/>
          </ac:spMkLst>
        </pc:spChg>
        <pc:spChg chg="mod">
          <ac:chgData name="Jo Claes" userId="d64208f3-0076-4064-b6ac-7d8ee9dc279f" providerId="ADAL" clId="{25113B51-E271-4368-B09B-AB7F38147E0C}" dt="2020-02-14T12:09:56.056" v="43" actId="13926"/>
          <ac:spMkLst>
            <pc:docMk/>
            <pc:sldMk cId="842933093" sldId="419"/>
            <ac:spMk id="8" creationId="{DF009273-6749-4455-A387-997957140515}"/>
          </ac:spMkLst>
        </pc:spChg>
      </pc:sldChg>
      <pc:sldChg chg="modSp">
        <pc:chgData name="Jo Claes" userId="d64208f3-0076-4064-b6ac-7d8ee9dc279f" providerId="ADAL" clId="{25113B51-E271-4368-B09B-AB7F38147E0C}" dt="2020-02-14T12:10:53.449" v="49" actId="255"/>
        <pc:sldMkLst>
          <pc:docMk/>
          <pc:sldMk cId="2239144209" sldId="420"/>
        </pc:sldMkLst>
        <pc:spChg chg="mod">
          <ac:chgData name="Jo Claes" userId="d64208f3-0076-4064-b6ac-7d8ee9dc279f" providerId="ADAL" clId="{25113B51-E271-4368-B09B-AB7F38147E0C}" dt="2020-02-14T12:10:53.449" v="49" actId="255"/>
          <ac:spMkLst>
            <pc:docMk/>
            <pc:sldMk cId="2239144209" sldId="420"/>
            <ac:spMk id="2" creationId="{D1F1D391-9FE5-4295-B774-A418F8CB1F9E}"/>
          </ac:spMkLst>
        </pc:spChg>
      </pc:sldChg>
      <pc:sldChg chg="modSp">
        <pc:chgData name="Jo Claes" userId="d64208f3-0076-4064-b6ac-7d8ee9dc279f" providerId="ADAL" clId="{25113B51-E271-4368-B09B-AB7F38147E0C}" dt="2020-02-14T12:13:54.128" v="59" actId="20577"/>
        <pc:sldMkLst>
          <pc:docMk/>
          <pc:sldMk cId="460656058" sldId="427"/>
        </pc:sldMkLst>
        <pc:spChg chg="mod">
          <ac:chgData name="Jo Claes" userId="d64208f3-0076-4064-b6ac-7d8ee9dc279f" providerId="ADAL" clId="{25113B51-E271-4368-B09B-AB7F38147E0C}" dt="2020-02-14T12:13:54.128" v="59" actId="20577"/>
          <ac:spMkLst>
            <pc:docMk/>
            <pc:sldMk cId="460656058" sldId="427"/>
            <ac:spMk id="2" creationId="{00000000-0000-0000-0000-000000000000}"/>
          </ac:spMkLst>
        </pc:spChg>
      </pc:sldChg>
      <pc:sldMasterChg chg="del delSldLayout">
        <pc:chgData name="Jo Claes" userId="d64208f3-0076-4064-b6ac-7d8ee9dc279f" providerId="ADAL" clId="{25113B51-E271-4368-B09B-AB7F38147E0C}" dt="2020-04-08T04:51:53.300" v="155" actId="2696"/>
        <pc:sldMasterMkLst>
          <pc:docMk/>
          <pc:sldMasterMk cId="3779318123" sldId="2147483720"/>
        </pc:sldMasterMkLst>
        <pc:sldLayoutChg chg="del">
          <pc:chgData name="Jo Claes" userId="d64208f3-0076-4064-b6ac-7d8ee9dc279f" providerId="ADAL" clId="{25113B51-E271-4368-B09B-AB7F38147E0C}" dt="2020-04-08T04:51:53.263" v="146" actId="2696"/>
          <pc:sldLayoutMkLst>
            <pc:docMk/>
            <pc:sldMasterMk cId="3779318123" sldId="2147483720"/>
            <pc:sldLayoutMk cId="3781435537" sldId="2147483721"/>
          </pc:sldLayoutMkLst>
        </pc:sldLayoutChg>
        <pc:sldLayoutChg chg="del">
          <pc:chgData name="Jo Claes" userId="d64208f3-0076-4064-b6ac-7d8ee9dc279f" providerId="ADAL" clId="{25113B51-E271-4368-B09B-AB7F38147E0C}" dt="2020-04-08T04:51:53.266" v="147" actId="2696"/>
          <pc:sldLayoutMkLst>
            <pc:docMk/>
            <pc:sldMasterMk cId="3779318123" sldId="2147483720"/>
            <pc:sldLayoutMk cId="3227933464" sldId="2147483722"/>
          </pc:sldLayoutMkLst>
        </pc:sldLayoutChg>
        <pc:sldLayoutChg chg="del">
          <pc:chgData name="Jo Claes" userId="d64208f3-0076-4064-b6ac-7d8ee9dc279f" providerId="ADAL" clId="{25113B51-E271-4368-B09B-AB7F38147E0C}" dt="2020-04-08T04:51:53.269" v="148" actId="2696"/>
          <pc:sldLayoutMkLst>
            <pc:docMk/>
            <pc:sldMasterMk cId="3779318123" sldId="2147483720"/>
            <pc:sldLayoutMk cId="3832776925" sldId="2147483723"/>
          </pc:sldLayoutMkLst>
        </pc:sldLayoutChg>
        <pc:sldLayoutChg chg="del">
          <pc:chgData name="Jo Claes" userId="d64208f3-0076-4064-b6ac-7d8ee9dc279f" providerId="ADAL" clId="{25113B51-E271-4368-B09B-AB7F38147E0C}" dt="2020-04-08T04:51:53.272" v="149" actId="2696"/>
          <pc:sldLayoutMkLst>
            <pc:docMk/>
            <pc:sldMasterMk cId="3779318123" sldId="2147483720"/>
            <pc:sldLayoutMk cId="4238720714" sldId="2147483724"/>
          </pc:sldLayoutMkLst>
        </pc:sldLayoutChg>
        <pc:sldLayoutChg chg="del">
          <pc:chgData name="Jo Claes" userId="d64208f3-0076-4064-b6ac-7d8ee9dc279f" providerId="ADAL" clId="{25113B51-E271-4368-B09B-AB7F38147E0C}" dt="2020-04-08T04:51:53.278" v="150" actId="2696"/>
          <pc:sldLayoutMkLst>
            <pc:docMk/>
            <pc:sldMasterMk cId="3779318123" sldId="2147483720"/>
            <pc:sldLayoutMk cId="1322056620" sldId="2147483725"/>
          </pc:sldLayoutMkLst>
        </pc:sldLayoutChg>
        <pc:sldLayoutChg chg="del">
          <pc:chgData name="Jo Claes" userId="d64208f3-0076-4064-b6ac-7d8ee9dc279f" providerId="ADAL" clId="{25113B51-E271-4368-B09B-AB7F38147E0C}" dt="2020-04-08T04:51:53.281" v="151" actId="2696"/>
          <pc:sldLayoutMkLst>
            <pc:docMk/>
            <pc:sldMasterMk cId="3779318123" sldId="2147483720"/>
            <pc:sldLayoutMk cId="2851604458" sldId="2147483726"/>
          </pc:sldLayoutMkLst>
        </pc:sldLayoutChg>
        <pc:sldLayoutChg chg="del">
          <pc:chgData name="Jo Claes" userId="d64208f3-0076-4064-b6ac-7d8ee9dc279f" providerId="ADAL" clId="{25113B51-E271-4368-B09B-AB7F38147E0C}" dt="2020-04-08T04:51:53.284" v="152" actId="2696"/>
          <pc:sldLayoutMkLst>
            <pc:docMk/>
            <pc:sldMasterMk cId="3779318123" sldId="2147483720"/>
            <pc:sldLayoutMk cId="1247031778" sldId="2147483727"/>
          </pc:sldLayoutMkLst>
        </pc:sldLayoutChg>
        <pc:sldLayoutChg chg="del">
          <pc:chgData name="Jo Claes" userId="d64208f3-0076-4064-b6ac-7d8ee9dc279f" providerId="ADAL" clId="{25113B51-E271-4368-B09B-AB7F38147E0C}" dt="2020-04-08T04:51:53.287" v="153" actId="2696"/>
          <pc:sldLayoutMkLst>
            <pc:docMk/>
            <pc:sldMasterMk cId="3779318123" sldId="2147483720"/>
            <pc:sldLayoutMk cId="962216687" sldId="2147483728"/>
          </pc:sldLayoutMkLst>
        </pc:sldLayoutChg>
        <pc:sldLayoutChg chg="del">
          <pc:chgData name="Jo Claes" userId="d64208f3-0076-4064-b6ac-7d8ee9dc279f" providerId="ADAL" clId="{25113B51-E271-4368-B09B-AB7F38147E0C}" dt="2020-04-08T04:51:53.291" v="154" actId="2696"/>
          <pc:sldLayoutMkLst>
            <pc:docMk/>
            <pc:sldMasterMk cId="3779318123" sldId="2147483720"/>
            <pc:sldLayoutMk cId="2894637080" sldId="2147483729"/>
          </pc:sldLayoutMkLst>
        </pc:sldLayoutChg>
      </pc:sldMasterChg>
      <pc:sldMasterChg chg="del delSldLayout">
        <pc:chgData name="Jo Claes" userId="d64208f3-0076-4064-b6ac-7d8ee9dc279f" providerId="ADAL" clId="{25113B51-E271-4368-B09B-AB7F38147E0C}" dt="2020-04-08T04:51:57.365" v="165" actId="2696"/>
        <pc:sldMasterMkLst>
          <pc:docMk/>
          <pc:sldMasterMk cId="365854944" sldId="2147483730"/>
        </pc:sldMasterMkLst>
        <pc:sldLayoutChg chg="del">
          <pc:chgData name="Jo Claes" userId="d64208f3-0076-4064-b6ac-7d8ee9dc279f" providerId="ADAL" clId="{25113B51-E271-4368-B09B-AB7F38147E0C}" dt="2020-04-08T04:51:57.333" v="156" actId="2696"/>
          <pc:sldLayoutMkLst>
            <pc:docMk/>
            <pc:sldMasterMk cId="365854944" sldId="2147483730"/>
            <pc:sldLayoutMk cId="512601991" sldId="2147483731"/>
          </pc:sldLayoutMkLst>
        </pc:sldLayoutChg>
        <pc:sldLayoutChg chg="del">
          <pc:chgData name="Jo Claes" userId="d64208f3-0076-4064-b6ac-7d8ee9dc279f" providerId="ADAL" clId="{25113B51-E271-4368-B09B-AB7F38147E0C}" dt="2020-04-08T04:51:57.336" v="157" actId="2696"/>
          <pc:sldLayoutMkLst>
            <pc:docMk/>
            <pc:sldMasterMk cId="365854944" sldId="2147483730"/>
            <pc:sldLayoutMk cId="3671325797" sldId="2147483732"/>
          </pc:sldLayoutMkLst>
        </pc:sldLayoutChg>
        <pc:sldLayoutChg chg="del">
          <pc:chgData name="Jo Claes" userId="d64208f3-0076-4064-b6ac-7d8ee9dc279f" providerId="ADAL" clId="{25113B51-E271-4368-B09B-AB7F38147E0C}" dt="2020-04-08T04:51:57.340" v="158" actId="2696"/>
          <pc:sldLayoutMkLst>
            <pc:docMk/>
            <pc:sldMasterMk cId="365854944" sldId="2147483730"/>
            <pc:sldLayoutMk cId="2393715526" sldId="2147483733"/>
          </pc:sldLayoutMkLst>
        </pc:sldLayoutChg>
        <pc:sldLayoutChg chg="del">
          <pc:chgData name="Jo Claes" userId="d64208f3-0076-4064-b6ac-7d8ee9dc279f" providerId="ADAL" clId="{25113B51-E271-4368-B09B-AB7F38147E0C}" dt="2020-04-08T04:51:57.345" v="159" actId="2696"/>
          <pc:sldLayoutMkLst>
            <pc:docMk/>
            <pc:sldMasterMk cId="365854944" sldId="2147483730"/>
            <pc:sldLayoutMk cId="3281292364" sldId="2147483734"/>
          </pc:sldLayoutMkLst>
        </pc:sldLayoutChg>
        <pc:sldLayoutChg chg="del">
          <pc:chgData name="Jo Claes" userId="d64208f3-0076-4064-b6ac-7d8ee9dc279f" providerId="ADAL" clId="{25113B51-E271-4368-B09B-AB7F38147E0C}" dt="2020-04-08T04:51:57.347" v="160" actId="2696"/>
          <pc:sldLayoutMkLst>
            <pc:docMk/>
            <pc:sldMasterMk cId="365854944" sldId="2147483730"/>
            <pc:sldLayoutMk cId="3840834974" sldId="2147483735"/>
          </pc:sldLayoutMkLst>
        </pc:sldLayoutChg>
        <pc:sldLayoutChg chg="del">
          <pc:chgData name="Jo Claes" userId="d64208f3-0076-4064-b6ac-7d8ee9dc279f" providerId="ADAL" clId="{25113B51-E271-4368-B09B-AB7F38147E0C}" dt="2020-04-08T04:51:57.350" v="161" actId="2696"/>
          <pc:sldLayoutMkLst>
            <pc:docMk/>
            <pc:sldMasterMk cId="365854944" sldId="2147483730"/>
            <pc:sldLayoutMk cId="3875809833" sldId="2147483736"/>
          </pc:sldLayoutMkLst>
        </pc:sldLayoutChg>
        <pc:sldLayoutChg chg="del">
          <pc:chgData name="Jo Claes" userId="d64208f3-0076-4064-b6ac-7d8ee9dc279f" providerId="ADAL" clId="{25113B51-E271-4368-B09B-AB7F38147E0C}" dt="2020-04-08T04:51:57.353" v="162" actId="2696"/>
          <pc:sldLayoutMkLst>
            <pc:docMk/>
            <pc:sldMasterMk cId="365854944" sldId="2147483730"/>
            <pc:sldLayoutMk cId="3229342569" sldId="2147483737"/>
          </pc:sldLayoutMkLst>
        </pc:sldLayoutChg>
        <pc:sldLayoutChg chg="del">
          <pc:chgData name="Jo Claes" userId="d64208f3-0076-4064-b6ac-7d8ee9dc279f" providerId="ADAL" clId="{25113B51-E271-4368-B09B-AB7F38147E0C}" dt="2020-04-08T04:51:57.356" v="163" actId="2696"/>
          <pc:sldLayoutMkLst>
            <pc:docMk/>
            <pc:sldMasterMk cId="365854944" sldId="2147483730"/>
            <pc:sldLayoutMk cId="3485174797" sldId="2147483738"/>
          </pc:sldLayoutMkLst>
        </pc:sldLayoutChg>
        <pc:sldLayoutChg chg="del">
          <pc:chgData name="Jo Claes" userId="d64208f3-0076-4064-b6ac-7d8ee9dc279f" providerId="ADAL" clId="{25113B51-E271-4368-B09B-AB7F38147E0C}" dt="2020-04-08T04:51:57.362" v="164" actId="2696"/>
          <pc:sldLayoutMkLst>
            <pc:docMk/>
            <pc:sldMasterMk cId="365854944" sldId="2147483730"/>
            <pc:sldLayoutMk cId="662198828" sldId="2147483739"/>
          </pc:sldLayoutMkLst>
        </pc:sldLayoutChg>
      </pc:sldMasterChg>
      <pc:sldMasterChg chg="del delSldLayout">
        <pc:chgData name="Jo Claes" userId="d64208f3-0076-4064-b6ac-7d8ee9dc279f" providerId="ADAL" clId="{25113B51-E271-4368-B09B-AB7F38147E0C}" dt="2020-04-08T04:52:02.300" v="175" actId="2696"/>
        <pc:sldMasterMkLst>
          <pc:docMk/>
          <pc:sldMasterMk cId="365854944" sldId="2147483740"/>
        </pc:sldMasterMkLst>
        <pc:sldLayoutChg chg="del">
          <pc:chgData name="Jo Claes" userId="d64208f3-0076-4064-b6ac-7d8ee9dc279f" providerId="ADAL" clId="{25113B51-E271-4368-B09B-AB7F38147E0C}" dt="2020-04-08T04:52:02.260" v="166" actId="2696"/>
          <pc:sldLayoutMkLst>
            <pc:docMk/>
            <pc:sldMasterMk cId="365854944" sldId="2147483740"/>
            <pc:sldLayoutMk cId="512601991" sldId="2147483741"/>
          </pc:sldLayoutMkLst>
        </pc:sldLayoutChg>
        <pc:sldLayoutChg chg="del">
          <pc:chgData name="Jo Claes" userId="d64208f3-0076-4064-b6ac-7d8ee9dc279f" providerId="ADAL" clId="{25113B51-E271-4368-B09B-AB7F38147E0C}" dt="2020-04-08T04:52:02.264" v="167" actId="2696"/>
          <pc:sldLayoutMkLst>
            <pc:docMk/>
            <pc:sldMasterMk cId="365854944" sldId="2147483740"/>
            <pc:sldLayoutMk cId="3671325797" sldId="2147483742"/>
          </pc:sldLayoutMkLst>
        </pc:sldLayoutChg>
        <pc:sldLayoutChg chg="del">
          <pc:chgData name="Jo Claes" userId="d64208f3-0076-4064-b6ac-7d8ee9dc279f" providerId="ADAL" clId="{25113B51-E271-4368-B09B-AB7F38147E0C}" dt="2020-04-08T04:52:02.269" v="168" actId="2696"/>
          <pc:sldLayoutMkLst>
            <pc:docMk/>
            <pc:sldMasterMk cId="365854944" sldId="2147483740"/>
            <pc:sldLayoutMk cId="2393715526" sldId="2147483743"/>
          </pc:sldLayoutMkLst>
        </pc:sldLayoutChg>
        <pc:sldLayoutChg chg="del">
          <pc:chgData name="Jo Claes" userId="d64208f3-0076-4064-b6ac-7d8ee9dc279f" providerId="ADAL" clId="{25113B51-E271-4368-B09B-AB7F38147E0C}" dt="2020-04-08T04:52:02.273" v="169" actId="2696"/>
          <pc:sldLayoutMkLst>
            <pc:docMk/>
            <pc:sldMasterMk cId="365854944" sldId="2147483740"/>
            <pc:sldLayoutMk cId="3281292364" sldId="2147483744"/>
          </pc:sldLayoutMkLst>
        </pc:sldLayoutChg>
        <pc:sldLayoutChg chg="del">
          <pc:chgData name="Jo Claes" userId="d64208f3-0076-4064-b6ac-7d8ee9dc279f" providerId="ADAL" clId="{25113B51-E271-4368-B09B-AB7F38147E0C}" dt="2020-04-08T04:52:02.278" v="170" actId="2696"/>
          <pc:sldLayoutMkLst>
            <pc:docMk/>
            <pc:sldMasterMk cId="365854944" sldId="2147483740"/>
            <pc:sldLayoutMk cId="3840834974" sldId="2147483745"/>
          </pc:sldLayoutMkLst>
        </pc:sldLayoutChg>
        <pc:sldLayoutChg chg="del">
          <pc:chgData name="Jo Claes" userId="d64208f3-0076-4064-b6ac-7d8ee9dc279f" providerId="ADAL" clId="{25113B51-E271-4368-B09B-AB7F38147E0C}" dt="2020-04-08T04:52:02.282" v="171" actId="2696"/>
          <pc:sldLayoutMkLst>
            <pc:docMk/>
            <pc:sldMasterMk cId="365854944" sldId="2147483740"/>
            <pc:sldLayoutMk cId="3875809833" sldId="2147483746"/>
          </pc:sldLayoutMkLst>
        </pc:sldLayoutChg>
        <pc:sldLayoutChg chg="del">
          <pc:chgData name="Jo Claes" userId="d64208f3-0076-4064-b6ac-7d8ee9dc279f" providerId="ADAL" clId="{25113B51-E271-4368-B09B-AB7F38147E0C}" dt="2020-04-08T04:52:02.286" v="172" actId="2696"/>
          <pc:sldLayoutMkLst>
            <pc:docMk/>
            <pc:sldMasterMk cId="365854944" sldId="2147483740"/>
            <pc:sldLayoutMk cId="3229342569" sldId="2147483747"/>
          </pc:sldLayoutMkLst>
        </pc:sldLayoutChg>
        <pc:sldLayoutChg chg="del">
          <pc:chgData name="Jo Claes" userId="d64208f3-0076-4064-b6ac-7d8ee9dc279f" providerId="ADAL" clId="{25113B51-E271-4368-B09B-AB7F38147E0C}" dt="2020-04-08T04:52:02.291" v="173" actId="2696"/>
          <pc:sldLayoutMkLst>
            <pc:docMk/>
            <pc:sldMasterMk cId="365854944" sldId="2147483740"/>
            <pc:sldLayoutMk cId="3485174797" sldId="2147483748"/>
          </pc:sldLayoutMkLst>
        </pc:sldLayoutChg>
        <pc:sldLayoutChg chg="del">
          <pc:chgData name="Jo Claes" userId="d64208f3-0076-4064-b6ac-7d8ee9dc279f" providerId="ADAL" clId="{25113B51-E271-4368-B09B-AB7F38147E0C}" dt="2020-04-08T04:52:02.296" v="174" actId="2696"/>
          <pc:sldLayoutMkLst>
            <pc:docMk/>
            <pc:sldMasterMk cId="365854944" sldId="2147483740"/>
            <pc:sldLayoutMk cId="662198828" sldId="2147483749"/>
          </pc:sldLayoutMkLst>
        </pc:sldLayoutChg>
      </pc:sldMasterChg>
      <pc:sldMasterChg chg="del delSldLayout">
        <pc:chgData name="Jo Claes" userId="d64208f3-0076-4064-b6ac-7d8ee9dc279f" providerId="ADAL" clId="{25113B51-E271-4368-B09B-AB7F38147E0C}" dt="2020-04-08T04:52:06.239" v="185" actId="2696"/>
        <pc:sldMasterMkLst>
          <pc:docMk/>
          <pc:sldMasterMk cId="365854944" sldId="2147483750"/>
        </pc:sldMasterMkLst>
        <pc:sldLayoutChg chg="del">
          <pc:chgData name="Jo Claes" userId="d64208f3-0076-4064-b6ac-7d8ee9dc279f" providerId="ADAL" clId="{25113B51-E271-4368-B09B-AB7F38147E0C}" dt="2020-04-08T04:52:06.201" v="176" actId="2696"/>
          <pc:sldLayoutMkLst>
            <pc:docMk/>
            <pc:sldMasterMk cId="365854944" sldId="2147483750"/>
            <pc:sldLayoutMk cId="512601991" sldId="2147483751"/>
          </pc:sldLayoutMkLst>
        </pc:sldLayoutChg>
        <pc:sldLayoutChg chg="del">
          <pc:chgData name="Jo Claes" userId="d64208f3-0076-4064-b6ac-7d8ee9dc279f" providerId="ADAL" clId="{25113B51-E271-4368-B09B-AB7F38147E0C}" dt="2020-04-08T04:52:06.205" v="177" actId="2696"/>
          <pc:sldLayoutMkLst>
            <pc:docMk/>
            <pc:sldMasterMk cId="365854944" sldId="2147483750"/>
            <pc:sldLayoutMk cId="3671325797" sldId="2147483752"/>
          </pc:sldLayoutMkLst>
        </pc:sldLayoutChg>
        <pc:sldLayoutChg chg="del">
          <pc:chgData name="Jo Claes" userId="d64208f3-0076-4064-b6ac-7d8ee9dc279f" providerId="ADAL" clId="{25113B51-E271-4368-B09B-AB7F38147E0C}" dt="2020-04-08T04:52:06.208" v="178" actId="2696"/>
          <pc:sldLayoutMkLst>
            <pc:docMk/>
            <pc:sldMasterMk cId="365854944" sldId="2147483750"/>
            <pc:sldLayoutMk cId="2393715526" sldId="2147483753"/>
          </pc:sldLayoutMkLst>
        </pc:sldLayoutChg>
        <pc:sldLayoutChg chg="del">
          <pc:chgData name="Jo Claes" userId="d64208f3-0076-4064-b6ac-7d8ee9dc279f" providerId="ADAL" clId="{25113B51-E271-4368-B09B-AB7F38147E0C}" dt="2020-04-08T04:52:06.212" v="179" actId="2696"/>
          <pc:sldLayoutMkLst>
            <pc:docMk/>
            <pc:sldMasterMk cId="365854944" sldId="2147483750"/>
            <pc:sldLayoutMk cId="3281292364" sldId="2147483754"/>
          </pc:sldLayoutMkLst>
        </pc:sldLayoutChg>
        <pc:sldLayoutChg chg="del">
          <pc:chgData name="Jo Claes" userId="d64208f3-0076-4064-b6ac-7d8ee9dc279f" providerId="ADAL" clId="{25113B51-E271-4368-B09B-AB7F38147E0C}" dt="2020-04-08T04:52:06.215" v="180" actId="2696"/>
          <pc:sldLayoutMkLst>
            <pc:docMk/>
            <pc:sldMasterMk cId="365854944" sldId="2147483750"/>
            <pc:sldLayoutMk cId="3840834974" sldId="2147483755"/>
          </pc:sldLayoutMkLst>
        </pc:sldLayoutChg>
        <pc:sldLayoutChg chg="del">
          <pc:chgData name="Jo Claes" userId="d64208f3-0076-4064-b6ac-7d8ee9dc279f" providerId="ADAL" clId="{25113B51-E271-4368-B09B-AB7F38147E0C}" dt="2020-04-08T04:52:06.218" v="181" actId="2696"/>
          <pc:sldLayoutMkLst>
            <pc:docMk/>
            <pc:sldMasterMk cId="365854944" sldId="2147483750"/>
            <pc:sldLayoutMk cId="3875809833" sldId="2147483756"/>
          </pc:sldLayoutMkLst>
        </pc:sldLayoutChg>
        <pc:sldLayoutChg chg="del">
          <pc:chgData name="Jo Claes" userId="d64208f3-0076-4064-b6ac-7d8ee9dc279f" providerId="ADAL" clId="{25113B51-E271-4368-B09B-AB7F38147E0C}" dt="2020-04-08T04:52:06.221" v="182" actId="2696"/>
          <pc:sldLayoutMkLst>
            <pc:docMk/>
            <pc:sldMasterMk cId="365854944" sldId="2147483750"/>
            <pc:sldLayoutMk cId="3229342569" sldId="2147483757"/>
          </pc:sldLayoutMkLst>
        </pc:sldLayoutChg>
        <pc:sldLayoutChg chg="del">
          <pc:chgData name="Jo Claes" userId="d64208f3-0076-4064-b6ac-7d8ee9dc279f" providerId="ADAL" clId="{25113B51-E271-4368-B09B-AB7F38147E0C}" dt="2020-04-08T04:52:06.225" v="183" actId="2696"/>
          <pc:sldLayoutMkLst>
            <pc:docMk/>
            <pc:sldMasterMk cId="365854944" sldId="2147483750"/>
            <pc:sldLayoutMk cId="3485174797" sldId="2147483758"/>
          </pc:sldLayoutMkLst>
        </pc:sldLayoutChg>
        <pc:sldLayoutChg chg="del">
          <pc:chgData name="Jo Claes" userId="d64208f3-0076-4064-b6ac-7d8ee9dc279f" providerId="ADAL" clId="{25113B51-E271-4368-B09B-AB7F38147E0C}" dt="2020-04-08T04:52:06.232" v="184" actId="2696"/>
          <pc:sldLayoutMkLst>
            <pc:docMk/>
            <pc:sldMasterMk cId="365854944" sldId="2147483750"/>
            <pc:sldLayoutMk cId="662198828" sldId="2147483759"/>
          </pc:sldLayoutMkLst>
        </pc:sldLayoutChg>
      </pc:sldMasterChg>
      <pc:sldMasterChg chg="del delSldLayout">
        <pc:chgData name="Jo Claes" userId="d64208f3-0076-4064-b6ac-7d8ee9dc279f" providerId="ADAL" clId="{25113B51-E271-4368-B09B-AB7F38147E0C}" dt="2020-04-08T04:52:10.569" v="195" actId="2696"/>
        <pc:sldMasterMkLst>
          <pc:docMk/>
          <pc:sldMasterMk cId="365854944" sldId="2147483760"/>
        </pc:sldMasterMkLst>
        <pc:sldLayoutChg chg="del">
          <pc:chgData name="Jo Claes" userId="d64208f3-0076-4064-b6ac-7d8ee9dc279f" providerId="ADAL" clId="{25113B51-E271-4368-B09B-AB7F38147E0C}" dt="2020-04-08T04:52:10.540" v="186" actId="2696"/>
          <pc:sldLayoutMkLst>
            <pc:docMk/>
            <pc:sldMasterMk cId="365854944" sldId="2147483760"/>
            <pc:sldLayoutMk cId="512601991" sldId="2147483761"/>
          </pc:sldLayoutMkLst>
        </pc:sldLayoutChg>
        <pc:sldLayoutChg chg="del">
          <pc:chgData name="Jo Claes" userId="d64208f3-0076-4064-b6ac-7d8ee9dc279f" providerId="ADAL" clId="{25113B51-E271-4368-B09B-AB7F38147E0C}" dt="2020-04-08T04:52:10.543" v="187" actId="2696"/>
          <pc:sldLayoutMkLst>
            <pc:docMk/>
            <pc:sldMasterMk cId="365854944" sldId="2147483760"/>
            <pc:sldLayoutMk cId="3671325797" sldId="2147483762"/>
          </pc:sldLayoutMkLst>
        </pc:sldLayoutChg>
        <pc:sldLayoutChg chg="del">
          <pc:chgData name="Jo Claes" userId="d64208f3-0076-4064-b6ac-7d8ee9dc279f" providerId="ADAL" clId="{25113B51-E271-4368-B09B-AB7F38147E0C}" dt="2020-04-08T04:52:10.547" v="188" actId="2696"/>
          <pc:sldLayoutMkLst>
            <pc:docMk/>
            <pc:sldMasterMk cId="365854944" sldId="2147483760"/>
            <pc:sldLayoutMk cId="2393715526" sldId="2147483763"/>
          </pc:sldLayoutMkLst>
        </pc:sldLayoutChg>
        <pc:sldLayoutChg chg="del">
          <pc:chgData name="Jo Claes" userId="d64208f3-0076-4064-b6ac-7d8ee9dc279f" providerId="ADAL" clId="{25113B51-E271-4368-B09B-AB7F38147E0C}" dt="2020-04-08T04:52:10.550" v="189" actId="2696"/>
          <pc:sldLayoutMkLst>
            <pc:docMk/>
            <pc:sldMasterMk cId="365854944" sldId="2147483760"/>
            <pc:sldLayoutMk cId="3281292364" sldId="2147483764"/>
          </pc:sldLayoutMkLst>
        </pc:sldLayoutChg>
        <pc:sldLayoutChg chg="del">
          <pc:chgData name="Jo Claes" userId="d64208f3-0076-4064-b6ac-7d8ee9dc279f" providerId="ADAL" clId="{25113B51-E271-4368-B09B-AB7F38147E0C}" dt="2020-04-08T04:52:10.552" v="190" actId="2696"/>
          <pc:sldLayoutMkLst>
            <pc:docMk/>
            <pc:sldMasterMk cId="365854944" sldId="2147483760"/>
            <pc:sldLayoutMk cId="3840834974" sldId="2147483765"/>
          </pc:sldLayoutMkLst>
        </pc:sldLayoutChg>
        <pc:sldLayoutChg chg="del">
          <pc:chgData name="Jo Claes" userId="d64208f3-0076-4064-b6ac-7d8ee9dc279f" providerId="ADAL" clId="{25113B51-E271-4368-B09B-AB7F38147E0C}" dt="2020-04-08T04:52:10.554" v="191" actId="2696"/>
          <pc:sldLayoutMkLst>
            <pc:docMk/>
            <pc:sldMasterMk cId="365854944" sldId="2147483760"/>
            <pc:sldLayoutMk cId="3875809833" sldId="2147483766"/>
          </pc:sldLayoutMkLst>
        </pc:sldLayoutChg>
        <pc:sldLayoutChg chg="del">
          <pc:chgData name="Jo Claes" userId="d64208f3-0076-4064-b6ac-7d8ee9dc279f" providerId="ADAL" clId="{25113B51-E271-4368-B09B-AB7F38147E0C}" dt="2020-04-08T04:52:10.557" v="192" actId="2696"/>
          <pc:sldLayoutMkLst>
            <pc:docMk/>
            <pc:sldMasterMk cId="365854944" sldId="2147483760"/>
            <pc:sldLayoutMk cId="3229342569" sldId="2147483767"/>
          </pc:sldLayoutMkLst>
        </pc:sldLayoutChg>
        <pc:sldLayoutChg chg="del">
          <pc:chgData name="Jo Claes" userId="d64208f3-0076-4064-b6ac-7d8ee9dc279f" providerId="ADAL" clId="{25113B51-E271-4368-B09B-AB7F38147E0C}" dt="2020-04-08T04:52:10.563" v="193" actId="2696"/>
          <pc:sldLayoutMkLst>
            <pc:docMk/>
            <pc:sldMasterMk cId="365854944" sldId="2147483760"/>
            <pc:sldLayoutMk cId="3485174797" sldId="2147483768"/>
          </pc:sldLayoutMkLst>
        </pc:sldLayoutChg>
        <pc:sldLayoutChg chg="del">
          <pc:chgData name="Jo Claes" userId="d64208f3-0076-4064-b6ac-7d8ee9dc279f" providerId="ADAL" clId="{25113B51-E271-4368-B09B-AB7F38147E0C}" dt="2020-04-08T04:52:10.566" v="194" actId="2696"/>
          <pc:sldLayoutMkLst>
            <pc:docMk/>
            <pc:sldMasterMk cId="365854944" sldId="2147483760"/>
            <pc:sldLayoutMk cId="662198828" sldId="2147483769"/>
          </pc:sldLayoutMkLst>
        </pc:sldLayoutChg>
      </pc:sldMasterChg>
      <pc:sldMasterChg chg="del delSldLayout">
        <pc:chgData name="Jo Claes" userId="d64208f3-0076-4064-b6ac-7d8ee9dc279f" providerId="ADAL" clId="{25113B51-E271-4368-B09B-AB7F38147E0C}" dt="2020-04-08T04:52:16.283" v="205" actId="2696"/>
        <pc:sldMasterMkLst>
          <pc:docMk/>
          <pc:sldMasterMk cId="365854944" sldId="2147483770"/>
        </pc:sldMasterMkLst>
        <pc:sldLayoutChg chg="del">
          <pc:chgData name="Jo Claes" userId="d64208f3-0076-4064-b6ac-7d8ee9dc279f" providerId="ADAL" clId="{25113B51-E271-4368-B09B-AB7F38147E0C}" dt="2020-04-08T04:52:16.258" v="196" actId="2696"/>
          <pc:sldLayoutMkLst>
            <pc:docMk/>
            <pc:sldMasterMk cId="365854944" sldId="2147483770"/>
            <pc:sldLayoutMk cId="512601991" sldId="2147483771"/>
          </pc:sldLayoutMkLst>
        </pc:sldLayoutChg>
        <pc:sldLayoutChg chg="del">
          <pc:chgData name="Jo Claes" userId="d64208f3-0076-4064-b6ac-7d8ee9dc279f" providerId="ADAL" clId="{25113B51-E271-4368-B09B-AB7F38147E0C}" dt="2020-04-08T04:52:16.261" v="197" actId="2696"/>
          <pc:sldLayoutMkLst>
            <pc:docMk/>
            <pc:sldMasterMk cId="365854944" sldId="2147483770"/>
            <pc:sldLayoutMk cId="3671325797" sldId="2147483772"/>
          </pc:sldLayoutMkLst>
        </pc:sldLayoutChg>
        <pc:sldLayoutChg chg="del">
          <pc:chgData name="Jo Claes" userId="d64208f3-0076-4064-b6ac-7d8ee9dc279f" providerId="ADAL" clId="{25113B51-E271-4368-B09B-AB7F38147E0C}" dt="2020-04-08T04:52:16.264" v="198" actId="2696"/>
          <pc:sldLayoutMkLst>
            <pc:docMk/>
            <pc:sldMasterMk cId="365854944" sldId="2147483770"/>
            <pc:sldLayoutMk cId="2393715526" sldId="2147483773"/>
          </pc:sldLayoutMkLst>
        </pc:sldLayoutChg>
        <pc:sldLayoutChg chg="del">
          <pc:chgData name="Jo Claes" userId="d64208f3-0076-4064-b6ac-7d8ee9dc279f" providerId="ADAL" clId="{25113B51-E271-4368-B09B-AB7F38147E0C}" dt="2020-04-08T04:52:16.266" v="199" actId="2696"/>
          <pc:sldLayoutMkLst>
            <pc:docMk/>
            <pc:sldMasterMk cId="365854944" sldId="2147483770"/>
            <pc:sldLayoutMk cId="3281292364" sldId="2147483774"/>
          </pc:sldLayoutMkLst>
        </pc:sldLayoutChg>
        <pc:sldLayoutChg chg="del">
          <pc:chgData name="Jo Claes" userId="d64208f3-0076-4064-b6ac-7d8ee9dc279f" providerId="ADAL" clId="{25113B51-E271-4368-B09B-AB7F38147E0C}" dt="2020-04-08T04:52:16.268" v="200" actId="2696"/>
          <pc:sldLayoutMkLst>
            <pc:docMk/>
            <pc:sldMasterMk cId="365854944" sldId="2147483770"/>
            <pc:sldLayoutMk cId="3840834974" sldId="2147483775"/>
          </pc:sldLayoutMkLst>
        </pc:sldLayoutChg>
        <pc:sldLayoutChg chg="del">
          <pc:chgData name="Jo Claes" userId="d64208f3-0076-4064-b6ac-7d8ee9dc279f" providerId="ADAL" clId="{25113B51-E271-4368-B09B-AB7F38147E0C}" dt="2020-04-08T04:52:16.271" v="201" actId="2696"/>
          <pc:sldLayoutMkLst>
            <pc:docMk/>
            <pc:sldMasterMk cId="365854944" sldId="2147483770"/>
            <pc:sldLayoutMk cId="3875809833" sldId="2147483776"/>
          </pc:sldLayoutMkLst>
        </pc:sldLayoutChg>
        <pc:sldLayoutChg chg="del">
          <pc:chgData name="Jo Claes" userId="d64208f3-0076-4064-b6ac-7d8ee9dc279f" providerId="ADAL" clId="{25113B51-E271-4368-B09B-AB7F38147E0C}" dt="2020-04-08T04:52:16.273" v="202" actId="2696"/>
          <pc:sldLayoutMkLst>
            <pc:docMk/>
            <pc:sldMasterMk cId="365854944" sldId="2147483770"/>
            <pc:sldLayoutMk cId="3229342569" sldId="2147483777"/>
          </pc:sldLayoutMkLst>
        </pc:sldLayoutChg>
        <pc:sldLayoutChg chg="del">
          <pc:chgData name="Jo Claes" userId="d64208f3-0076-4064-b6ac-7d8ee9dc279f" providerId="ADAL" clId="{25113B51-E271-4368-B09B-AB7F38147E0C}" dt="2020-04-08T04:52:16.277" v="203" actId="2696"/>
          <pc:sldLayoutMkLst>
            <pc:docMk/>
            <pc:sldMasterMk cId="365854944" sldId="2147483770"/>
            <pc:sldLayoutMk cId="3485174797" sldId="2147483778"/>
          </pc:sldLayoutMkLst>
        </pc:sldLayoutChg>
        <pc:sldLayoutChg chg="del">
          <pc:chgData name="Jo Claes" userId="d64208f3-0076-4064-b6ac-7d8ee9dc279f" providerId="ADAL" clId="{25113B51-E271-4368-B09B-AB7F38147E0C}" dt="2020-04-08T04:52:16.279" v="204" actId="2696"/>
          <pc:sldLayoutMkLst>
            <pc:docMk/>
            <pc:sldMasterMk cId="365854944" sldId="2147483770"/>
            <pc:sldLayoutMk cId="662198828" sldId="2147483779"/>
          </pc:sldLayoutMkLst>
        </pc:sldLayoutChg>
      </pc:sldMasterChg>
      <pc:sldMasterChg chg="del delSldLayout">
        <pc:chgData name="Jo Claes" userId="d64208f3-0076-4064-b6ac-7d8ee9dc279f" providerId="ADAL" clId="{25113B51-E271-4368-B09B-AB7F38147E0C}" dt="2020-04-08T04:52:19.769" v="215" actId="2696"/>
        <pc:sldMasterMkLst>
          <pc:docMk/>
          <pc:sldMasterMk cId="365854944" sldId="2147483780"/>
        </pc:sldMasterMkLst>
        <pc:sldLayoutChg chg="del">
          <pc:chgData name="Jo Claes" userId="d64208f3-0076-4064-b6ac-7d8ee9dc279f" providerId="ADAL" clId="{25113B51-E271-4368-B09B-AB7F38147E0C}" dt="2020-04-08T04:52:19.748" v="206" actId="2696"/>
          <pc:sldLayoutMkLst>
            <pc:docMk/>
            <pc:sldMasterMk cId="365854944" sldId="2147483780"/>
            <pc:sldLayoutMk cId="512601991" sldId="2147483781"/>
          </pc:sldLayoutMkLst>
        </pc:sldLayoutChg>
        <pc:sldLayoutChg chg="del">
          <pc:chgData name="Jo Claes" userId="d64208f3-0076-4064-b6ac-7d8ee9dc279f" providerId="ADAL" clId="{25113B51-E271-4368-B09B-AB7F38147E0C}" dt="2020-04-08T04:52:19.751" v="207" actId="2696"/>
          <pc:sldLayoutMkLst>
            <pc:docMk/>
            <pc:sldMasterMk cId="365854944" sldId="2147483780"/>
            <pc:sldLayoutMk cId="3671325797" sldId="2147483782"/>
          </pc:sldLayoutMkLst>
        </pc:sldLayoutChg>
        <pc:sldLayoutChg chg="del">
          <pc:chgData name="Jo Claes" userId="d64208f3-0076-4064-b6ac-7d8ee9dc279f" providerId="ADAL" clId="{25113B51-E271-4368-B09B-AB7F38147E0C}" dt="2020-04-08T04:52:19.753" v="208" actId="2696"/>
          <pc:sldLayoutMkLst>
            <pc:docMk/>
            <pc:sldMasterMk cId="365854944" sldId="2147483780"/>
            <pc:sldLayoutMk cId="2393715526" sldId="2147483783"/>
          </pc:sldLayoutMkLst>
        </pc:sldLayoutChg>
        <pc:sldLayoutChg chg="del">
          <pc:chgData name="Jo Claes" userId="d64208f3-0076-4064-b6ac-7d8ee9dc279f" providerId="ADAL" clId="{25113B51-E271-4368-B09B-AB7F38147E0C}" dt="2020-04-08T04:52:19.755" v="209" actId="2696"/>
          <pc:sldLayoutMkLst>
            <pc:docMk/>
            <pc:sldMasterMk cId="365854944" sldId="2147483780"/>
            <pc:sldLayoutMk cId="3281292364" sldId="2147483784"/>
          </pc:sldLayoutMkLst>
        </pc:sldLayoutChg>
        <pc:sldLayoutChg chg="del">
          <pc:chgData name="Jo Claes" userId="d64208f3-0076-4064-b6ac-7d8ee9dc279f" providerId="ADAL" clId="{25113B51-E271-4368-B09B-AB7F38147E0C}" dt="2020-04-08T04:52:19.757" v="210" actId="2696"/>
          <pc:sldLayoutMkLst>
            <pc:docMk/>
            <pc:sldMasterMk cId="365854944" sldId="2147483780"/>
            <pc:sldLayoutMk cId="3840834974" sldId="2147483785"/>
          </pc:sldLayoutMkLst>
        </pc:sldLayoutChg>
        <pc:sldLayoutChg chg="del">
          <pc:chgData name="Jo Claes" userId="d64208f3-0076-4064-b6ac-7d8ee9dc279f" providerId="ADAL" clId="{25113B51-E271-4368-B09B-AB7F38147E0C}" dt="2020-04-08T04:52:19.760" v="211" actId="2696"/>
          <pc:sldLayoutMkLst>
            <pc:docMk/>
            <pc:sldMasterMk cId="365854944" sldId="2147483780"/>
            <pc:sldLayoutMk cId="3875809833" sldId="2147483786"/>
          </pc:sldLayoutMkLst>
        </pc:sldLayoutChg>
        <pc:sldLayoutChg chg="del">
          <pc:chgData name="Jo Claes" userId="d64208f3-0076-4064-b6ac-7d8ee9dc279f" providerId="ADAL" clId="{25113B51-E271-4368-B09B-AB7F38147E0C}" dt="2020-04-08T04:52:19.762" v="212" actId="2696"/>
          <pc:sldLayoutMkLst>
            <pc:docMk/>
            <pc:sldMasterMk cId="365854944" sldId="2147483780"/>
            <pc:sldLayoutMk cId="3229342569" sldId="2147483787"/>
          </pc:sldLayoutMkLst>
        </pc:sldLayoutChg>
        <pc:sldLayoutChg chg="del">
          <pc:chgData name="Jo Claes" userId="d64208f3-0076-4064-b6ac-7d8ee9dc279f" providerId="ADAL" clId="{25113B51-E271-4368-B09B-AB7F38147E0C}" dt="2020-04-08T04:52:19.764" v="213" actId="2696"/>
          <pc:sldLayoutMkLst>
            <pc:docMk/>
            <pc:sldMasterMk cId="365854944" sldId="2147483780"/>
            <pc:sldLayoutMk cId="3485174797" sldId="2147483788"/>
          </pc:sldLayoutMkLst>
        </pc:sldLayoutChg>
        <pc:sldLayoutChg chg="del">
          <pc:chgData name="Jo Claes" userId="d64208f3-0076-4064-b6ac-7d8ee9dc279f" providerId="ADAL" clId="{25113B51-E271-4368-B09B-AB7F38147E0C}" dt="2020-04-08T04:52:19.767" v="214" actId="2696"/>
          <pc:sldLayoutMkLst>
            <pc:docMk/>
            <pc:sldMasterMk cId="365854944" sldId="2147483780"/>
            <pc:sldLayoutMk cId="662198828" sldId="2147483789"/>
          </pc:sldLayoutMkLst>
        </pc:sldLayoutChg>
      </pc:sldMasterChg>
      <pc:sldMasterChg chg="del delSldLayout">
        <pc:chgData name="Jo Claes" userId="d64208f3-0076-4064-b6ac-7d8ee9dc279f" providerId="ADAL" clId="{25113B51-E271-4368-B09B-AB7F38147E0C}" dt="2020-04-08T04:52:23.941" v="225" actId="2696"/>
        <pc:sldMasterMkLst>
          <pc:docMk/>
          <pc:sldMasterMk cId="365854944" sldId="2147483790"/>
        </pc:sldMasterMkLst>
        <pc:sldLayoutChg chg="del">
          <pc:chgData name="Jo Claes" userId="d64208f3-0076-4064-b6ac-7d8ee9dc279f" providerId="ADAL" clId="{25113B51-E271-4368-B09B-AB7F38147E0C}" dt="2020-04-08T04:52:23.923" v="216" actId="2696"/>
          <pc:sldLayoutMkLst>
            <pc:docMk/>
            <pc:sldMasterMk cId="365854944" sldId="2147483790"/>
            <pc:sldLayoutMk cId="512601991" sldId="2147483791"/>
          </pc:sldLayoutMkLst>
        </pc:sldLayoutChg>
        <pc:sldLayoutChg chg="del">
          <pc:chgData name="Jo Claes" userId="d64208f3-0076-4064-b6ac-7d8ee9dc279f" providerId="ADAL" clId="{25113B51-E271-4368-B09B-AB7F38147E0C}" dt="2020-04-08T04:52:23.926" v="217" actId="2696"/>
          <pc:sldLayoutMkLst>
            <pc:docMk/>
            <pc:sldMasterMk cId="365854944" sldId="2147483790"/>
            <pc:sldLayoutMk cId="3671325797" sldId="2147483792"/>
          </pc:sldLayoutMkLst>
        </pc:sldLayoutChg>
        <pc:sldLayoutChg chg="del">
          <pc:chgData name="Jo Claes" userId="d64208f3-0076-4064-b6ac-7d8ee9dc279f" providerId="ADAL" clId="{25113B51-E271-4368-B09B-AB7F38147E0C}" dt="2020-04-08T04:52:23.928" v="218" actId="2696"/>
          <pc:sldLayoutMkLst>
            <pc:docMk/>
            <pc:sldMasterMk cId="365854944" sldId="2147483790"/>
            <pc:sldLayoutMk cId="2393715526" sldId="2147483793"/>
          </pc:sldLayoutMkLst>
        </pc:sldLayoutChg>
        <pc:sldLayoutChg chg="del">
          <pc:chgData name="Jo Claes" userId="d64208f3-0076-4064-b6ac-7d8ee9dc279f" providerId="ADAL" clId="{25113B51-E271-4368-B09B-AB7F38147E0C}" dt="2020-04-08T04:52:23.930" v="219" actId="2696"/>
          <pc:sldLayoutMkLst>
            <pc:docMk/>
            <pc:sldMasterMk cId="365854944" sldId="2147483790"/>
            <pc:sldLayoutMk cId="3281292364" sldId="2147483794"/>
          </pc:sldLayoutMkLst>
        </pc:sldLayoutChg>
        <pc:sldLayoutChg chg="del">
          <pc:chgData name="Jo Claes" userId="d64208f3-0076-4064-b6ac-7d8ee9dc279f" providerId="ADAL" clId="{25113B51-E271-4368-B09B-AB7F38147E0C}" dt="2020-04-08T04:52:23.932" v="220" actId="2696"/>
          <pc:sldLayoutMkLst>
            <pc:docMk/>
            <pc:sldMasterMk cId="365854944" sldId="2147483790"/>
            <pc:sldLayoutMk cId="3840834974" sldId="2147483795"/>
          </pc:sldLayoutMkLst>
        </pc:sldLayoutChg>
        <pc:sldLayoutChg chg="del">
          <pc:chgData name="Jo Claes" userId="d64208f3-0076-4064-b6ac-7d8ee9dc279f" providerId="ADAL" clId="{25113B51-E271-4368-B09B-AB7F38147E0C}" dt="2020-04-08T04:52:23.933" v="221" actId="2696"/>
          <pc:sldLayoutMkLst>
            <pc:docMk/>
            <pc:sldMasterMk cId="365854944" sldId="2147483790"/>
            <pc:sldLayoutMk cId="3875809833" sldId="2147483796"/>
          </pc:sldLayoutMkLst>
        </pc:sldLayoutChg>
        <pc:sldLayoutChg chg="del">
          <pc:chgData name="Jo Claes" userId="d64208f3-0076-4064-b6ac-7d8ee9dc279f" providerId="ADAL" clId="{25113B51-E271-4368-B09B-AB7F38147E0C}" dt="2020-04-08T04:52:23.935" v="222" actId="2696"/>
          <pc:sldLayoutMkLst>
            <pc:docMk/>
            <pc:sldMasterMk cId="365854944" sldId="2147483790"/>
            <pc:sldLayoutMk cId="3229342569" sldId="2147483797"/>
          </pc:sldLayoutMkLst>
        </pc:sldLayoutChg>
        <pc:sldLayoutChg chg="del">
          <pc:chgData name="Jo Claes" userId="d64208f3-0076-4064-b6ac-7d8ee9dc279f" providerId="ADAL" clId="{25113B51-E271-4368-B09B-AB7F38147E0C}" dt="2020-04-08T04:52:23.936" v="223" actId="2696"/>
          <pc:sldLayoutMkLst>
            <pc:docMk/>
            <pc:sldMasterMk cId="365854944" sldId="2147483790"/>
            <pc:sldLayoutMk cId="3485174797" sldId="2147483798"/>
          </pc:sldLayoutMkLst>
        </pc:sldLayoutChg>
        <pc:sldLayoutChg chg="del">
          <pc:chgData name="Jo Claes" userId="d64208f3-0076-4064-b6ac-7d8ee9dc279f" providerId="ADAL" clId="{25113B51-E271-4368-B09B-AB7F38147E0C}" dt="2020-04-08T04:52:23.938" v="224" actId="2696"/>
          <pc:sldLayoutMkLst>
            <pc:docMk/>
            <pc:sldMasterMk cId="365854944" sldId="2147483790"/>
            <pc:sldLayoutMk cId="662198828" sldId="2147483799"/>
          </pc:sldLayoutMkLst>
        </pc:sldLayoutChg>
      </pc:sldMasterChg>
      <pc:sldMasterChg chg="del delSldLayout">
        <pc:chgData name="Jo Claes" userId="d64208f3-0076-4064-b6ac-7d8ee9dc279f" providerId="ADAL" clId="{25113B51-E271-4368-B09B-AB7F38147E0C}" dt="2020-04-08T04:52:29.453" v="235" actId="2696"/>
        <pc:sldMasterMkLst>
          <pc:docMk/>
          <pc:sldMasterMk cId="365854944" sldId="2147483800"/>
        </pc:sldMasterMkLst>
        <pc:sldLayoutChg chg="del">
          <pc:chgData name="Jo Claes" userId="d64208f3-0076-4064-b6ac-7d8ee9dc279f" providerId="ADAL" clId="{25113B51-E271-4368-B09B-AB7F38147E0C}" dt="2020-04-08T04:52:29.433" v="226" actId="2696"/>
          <pc:sldLayoutMkLst>
            <pc:docMk/>
            <pc:sldMasterMk cId="365854944" sldId="2147483800"/>
            <pc:sldLayoutMk cId="512601991" sldId="2147483801"/>
          </pc:sldLayoutMkLst>
        </pc:sldLayoutChg>
        <pc:sldLayoutChg chg="del">
          <pc:chgData name="Jo Claes" userId="d64208f3-0076-4064-b6ac-7d8ee9dc279f" providerId="ADAL" clId="{25113B51-E271-4368-B09B-AB7F38147E0C}" dt="2020-04-08T04:52:29.435" v="227" actId="2696"/>
          <pc:sldLayoutMkLst>
            <pc:docMk/>
            <pc:sldMasterMk cId="365854944" sldId="2147483800"/>
            <pc:sldLayoutMk cId="3671325797" sldId="2147483802"/>
          </pc:sldLayoutMkLst>
        </pc:sldLayoutChg>
        <pc:sldLayoutChg chg="del">
          <pc:chgData name="Jo Claes" userId="d64208f3-0076-4064-b6ac-7d8ee9dc279f" providerId="ADAL" clId="{25113B51-E271-4368-B09B-AB7F38147E0C}" dt="2020-04-08T04:52:29.437" v="228" actId="2696"/>
          <pc:sldLayoutMkLst>
            <pc:docMk/>
            <pc:sldMasterMk cId="365854944" sldId="2147483800"/>
            <pc:sldLayoutMk cId="2393715526" sldId="2147483803"/>
          </pc:sldLayoutMkLst>
        </pc:sldLayoutChg>
        <pc:sldLayoutChg chg="del">
          <pc:chgData name="Jo Claes" userId="d64208f3-0076-4064-b6ac-7d8ee9dc279f" providerId="ADAL" clId="{25113B51-E271-4368-B09B-AB7F38147E0C}" dt="2020-04-08T04:52:29.439" v="229" actId="2696"/>
          <pc:sldLayoutMkLst>
            <pc:docMk/>
            <pc:sldMasterMk cId="365854944" sldId="2147483800"/>
            <pc:sldLayoutMk cId="3281292364" sldId="2147483804"/>
          </pc:sldLayoutMkLst>
        </pc:sldLayoutChg>
        <pc:sldLayoutChg chg="del">
          <pc:chgData name="Jo Claes" userId="d64208f3-0076-4064-b6ac-7d8ee9dc279f" providerId="ADAL" clId="{25113B51-E271-4368-B09B-AB7F38147E0C}" dt="2020-04-08T04:52:29.441" v="230" actId="2696"/>
          <pc:sldLayoutMkLst>
            <pc:docMk/>
            <pc:sldMasterMk cId="365854944" sldId="2147483800"/>
            <pc:sldLayoutMk cId="3840834974" sldId="2147483805"/>
          </pc:sldLayoutMkLst>
        </pc:sldLayoutChg>
        <pc:sldLayoutChg chg="del">
          <pc:chgData name="Jo Claes" userId="d64208f3-0076-4064-b6ac-7d8ee9dc279f" providerId="ADAL" clId="{25113B51-E271-4368-B09B-AB7F38147E0C}" dt="2020-04-08T04:52:29.445" v="231" actId="2696"/>
          <pc:sldLayoutMkLst>
            <pc:docMk/>
            <pc:sldMasterMk cId="365854944" sldId="2147483800"/>
            <pc:sldLayoutMk cId="3875809833" sldId="2147483806"/>
          </pc:sldLayoutMkLst>
        </pc:sldLayoutChg>
        <pc:sldLayoutChg chg="del">
          <pc:chgData name="Jo Claes" userId="d64208f3-0076-4064-b6ac-7d8ee9dc279f" providerId="ADAL" clId="{25113B51-E271-4368-B09B-AB7F38147E0C}" dt="2020-04-08T04:52:29.447" v="232" actId="2696"/>
          <pc:sldLayoutMkLst>
            <pc:docMk/>
            <pc:sldMasterMk cId="365854944" sldId="2147483800"/>
            <pc:sldLayoutMk cId="3229342569" sldId="2147483807"/>
          </pc:sldLayoutMkLst>
        </pc:sldLayoutChg>
        <pc:sldLayoutChg chg="del">
          <pc:chgData name="Jo Claes" userId="d64208f3-0076-4064-b6ac-7d8ee9dc279f" providerId="ADAL" clId="{25113B51-E271-4368-B09B-AB7F38147E0C}" dt="2020-04-08T04:52:29.449" v="233" actId="2696"/>
          <pc:sldLayoutMkLst>
            <pc:docMk/>
            <pc:sldMasterMk cId="365854944" sldId="2147483800"/>
            <pc:sldLayoutMk cId="3485174797" sldId="2147483808"/>
          </pc:sldLayoutMkLst>
        </pc:sldLayoutChg>
        <pc:sldLayoutChg chg="del">
          <pc:chgData name="Jo Claes" userId="d64208f3-0076-4064-b6ac-7d8ee9dc279f" providerId="ADAL" clId="{25113B51-E271-4368-B09B-AB7F38147E0C}" dt="2020-04-08T04:52:29.450" v="234" actId="2696"/>
          <pc:sldLayoutMkLst>
            <pc:docMk/>
            <pc:sldMasterMk cId="365854944" sldId="2147483800"/>
            <pc:sldLayoutMk cId="662198828" sldId="2147483809"/>
          </pc:sldLayoutMkLst>
        </pc:sldLayoutChg>
      </pc:sldMasterChg>
      <pc:sldMasterChg chg="del delSldLayout">
        <pc:chgData name="Jo Claes" userId="d64208f3-0076-4064-b6ac-7d8ee9dc279f" providerId="ADAL" clId="{25113B51-E271-4368-B09B-AB7F38147E0C}" dt="2020-04-08T04:52:33.010" v="245" actId="2696"/>
        <pc:sldMasterMkLst>
          <pc:docMk/>
          <pc:sldMasterMk cId="365854944" sldId="2147483810"/>
        </pc:sldMasterMkLst>
        <pc:sldLayoutChg chg="del">
          <pc:chgData name="Jo Claes" userId="d64208f3-0076-4064-b6ac-7d8ee9dc279f" providerId="ADAL" clId="{25113B51-E271-4368-B09B-AB7F38147E0C}" dt="2020-04-08T04:52:32.996" v="236" actId="2696"/>
          <pc:sldLayoutMkLst>
            <pc:docMk/>
            <pc:sldMasterMk cId="365854944" sldId="2147483810"/>
            <pc:sldLayoutMk cId="512601991" sldId="2147483811"/>
          </pc:sldLayoutMkLst>
        </pc:sldLayoutChg>
        <pc:sldLayoutChg chg="del">
          <pc:chgData name="Jo Claes" userId="d64208f3-0076-4064-b6ac-7d8ee9dc279f" providerId="ADAL" clId="{25113B51-E271-4368-B09B-AB7F38147E0C}" dt="2020-04-08T04:52:32.997" v="237" actId="2696"/>
          <pc:sldLayoutMkLst>
            <pc:docMk/>
            <pc:sldMasterMk cId="365854944" sldId="2147483810"/>
            <pc:sldLayoutMk cId="3671325797" sldId="2147483812"/>
          </pc:sldLayoutMkLst>
        </pc:sldLayoutChg>
        <pc:sldLayoutChg chg="del">
          <pc:chgData name="Jo Claes" userId="d64208f3-0076-4064-b6ac-7d8ee9dc279f" providerId="ADAL" clId="{25113B51-E271-4368-B09B-AB7F38147E0C}" dt="2020-04-08T04:52:32.999" v="238" actId="2696"/>
          <pc:sldLayoutMkLst>
            <pc:docMk/>
            <pc:sldMasterMk cId="365854944" sldId="2147483810"/>
            <pc:sldLayoutMk cId="2393715526" sldId="2147483813"/>
          </pc:sldLayoutMkLst>
        </pc:sldLayoutChg>
        <pc:sldLayoutChg chg="del">
          <pc:chgData name="Jo Claes" userId="d64208f3-0076-4064-b6ac-7d8ee9dc279f" providerId="ADAL" clId="{25113B51-E271-4368-B09B-AB7F38147E0C}" dt="2020-04-08T04:52:33" v="239" actId="2696"/>
          <pc:sldLayoutMkLst>
            <pc:docMk/>
            <pc:sldMasterMk cId="365854944" sldId="2147483810"/>
            <pc:sldLayoutMk cId="3281292364" sldId="2147483814"/>
          </pc:sldLayoutMkLst>
        </pc:sldLayoutChg>
        <pc:sldLayoutChg chg="del">
          <pc:chgData name="Jo Claes" userId="d64208f3-0076-4064-b6ac-7d8ee9dc279f" providerId="ADAL" clId="{25113B51-E271-4368-B09B-AB7F38147E0C}" dt="2020-04-08T04:52:33.001" v="240" actId="2696"/>
          <pc:sldLayoutMkLst>
            <pc:docMk/>
            <pc:sldMasterMk cId="365854944" sldId="2147483810"/>
            <pc:sldLayoutMk cId="3840834974" sldId="2147483815"/>
          </pc:sldLayoutMkLst>
        </pc:sldLayoutChg>
        <pc:sldLayoutChg chg="del">
          <pc:chgData name="Jo Claes" userId="d64208f3-0076-4064-b6ac-7d8ee9dc279f" providerId="ADAL" clId="{25113B51-E271-4368-B09B-AB7F38147E0C}" dt="2020-04-08T04:52:33.003" v="241" actId="2696"/>
          <pc:sldLayoutMkLst>
            <pc:docMk/>
            <pc:sldMasterMk cId="365854944" sldId="2147483810"/>
            <pc:sldLayoutMk cId="3875809833" sldId="2147483816"/>
          </pc:sldLayoutMkLst>
        </pc:sldLayoutChg>
        <pc:sldLayoutChg chg="del">
          <pc:chgData name="Jo Claes" userId="d64208f3-0076-4064-b6ac-7d8ee9dc279f" providerId="ADAL" clId="{25113B51-E271-4368-B09B-AB7F38147E0C}" dt="2020-04-08T04:52:33.004" v="242" actId="2696"/>
          <pc:sldLayoutMkLst>
            <pc:docMk/>
            <pc:sldMasterMk cId="365854944" sldId="2147483810"/>
            <pc:sldLayoutMk cId="3229342569" sldId="2147483817"/>
          </pc:sldLayoutMkLst>
        </pc:sldLayoutChg>
        <pc:sldLayoutChg chg="del">
          <pc:chgData name="Jo Claes" userId="d64208f3-0076-4064-b6ac-7d8ee9dc279f" providerId="ADAL" clId="{25113B51-E271-4368-B09B-AB7F38147E0C}" dt="2020-04-08T04:52:33.006" v="243" actId="2696"/>
          <pc:sldLayoutMkLst>
            <pc:docMk/>
            <pc:sldMasterMk cId="365854944" sldId="2147483810"/>
            <pc:sldLayoutMk cId="3485174797" sldId="2147483818"/>
          </pc:sldLayoutMkLst>
        </pc:sldLayoutChg>
        <pc:sldLayoutChg chg="del">
          <pc:chgData name="Jo Claes" userId="d64208f3-0076-4064-b6ac-7d8ee9dc279f" providerId="ADAL" clId="{25113B51-E271-4368-B09B-AB7F38147E0C}" dt="2020-04-08T04:52:33.007" v="244" actId="2696"/>
          <pc:sldLayoutMkLst>
            <pc:docMk/>
            <pc:sldMasterMk cId="365854944" sldId="2147483810"/>
            <pc:sldLayoutMk cId="662198828" sldId="2147483819"/>
          </pc:sldLayoutMkLst>
        </pc:sldLayoutChg>
      </pc:sldMasterChg>
      <pc:sldMasterChg chg="del delSldLayout">
        <pc:chgData name="Jo Claes" userId="d64208f3-0076-4064-b6ac-7d8ee9dc279f" providerId="ADAL" clId="{25113B51-E271-4368-B09B-AB7F38147E0C}" dt="2020-04-08T04:52:36.587" v="255" actId="2696"/>
        <pc:sldMasterMkLst>
          <pc:docMk/>
          <pc:sldMasterMk cId="365854944" sldId="2147483820"/>
        </pc:sldMasterMkLst>
        <pc:sldLayoutChg chg="del">
          <pc:chgData name="Jo Claes" userId="d64208f3-0076-4064-b6ac-7d8ee9dc279f" providerId="ADAL" clId="{25113B51-E271-4368-B09B-AB7F38147E0C}" dt="2020-04-08T04:52:36.572" v="246" actId="2696"/>
          <pc:sldLayoutMkLst>
            <pc:docMk/>
            <pc:sldMasterMk cId="365854944" sldId="2147483820"/>
            <pc:sldLayoutMk cId="512601991" sldId="2147483821"/>
          </pc:sldLayoutMkLst>
        </pc:sldLayoutChg>
        <pc:sldLayoutChg chg="del">
          <pc:chgData name="Jo Claes" userId="d64208f3-0076-4064-b6ac-7d8ee9dc279f" providerId="ADAL" clId="{25113B51-E271-4368-B09B-AB7F38147E0C}" dt="2020-04-08T04:52:36.574" v="247" actId="2696"/>
          <pc:sldLayoutMkLst>
            <pc:docMk/>
            <pc:sldMasterMk cId="365854944" sldId="2147483820"/>
            <pc:sldLayoutMk cId="3671325797" sldId="2147483822"/>
          </pc:sldLayoutMkLst>
        </pc:sldLayoutChg>
        <pc:sldLayoutChg chg="del">
          <pc:chgData name="Jo Claes" userId="d64208f3-0076-4064-b6ac-7d8ee9dc279f" providerId="ADAL" clId="{25113B51-E271-4368-B09B-AB7F38147E0C}" dt="2020-04-08T04:52:36.576" v="248" actId="2696"/>
          <pc:sldLayoutMkLst>
            <pc:docMk/>
            <pc:sldMasterMk cId="365854944" sldId="2147483820"/>
            <pc:sldLayoutMk cId="2393715526" sldId="2147483823"/>
          </pc:sldLayoutMkLst>
        </pc:sldLayoutChg>
        <pc:sldLayoutChg chg="del">
          <pc:chgData name="Jo Claes" userId="d64208f3-0076-4064-b6ac-7d8ee9dc279f" providerId="ADAL" clId="{25113B51-E271-4368-B09B-AB7F38147E0C}" dt="2020-04-08T04:52:36.579" v="249" actId="2696"/>
          <pc:sldLayoutMkLst>
            <pc:docMk/>
            <pc:sldMasterMk cId="365854944" sldId="2147483820"/>
            <pc:sldLayoutMk cId="3281292364" sldId="2147483824"/>
          </pc:sldLayoutMkLst>
        </pc:sldLayoutChg>
        <pc:sldLayoutChg chg="del">
          <pc:chgData name="Jo Claes" userId="d64208f3-0076-4064-b6ac-7d8ee9dc279f" providerId="ADAL" clId="{25113B51-E271-4368-B09B-AB7F38147E0C}" dt="2020-04-08T04:52:36.580" v="250" actId="2696"/>
          <pc:sldLayoutMkLst>
            <pc:docMk/>
            <pc:sldMasterMk cId="365854944" sldId="2147483820"/>
            <pc:sldLayoutMk cId="3840834974" sldId="2147483825"/>
          </pc:sldLayoutMkLst>
        </pc:sldLayoutChg>
        <pc:sldLayoutChg chg="del">
          <pc:chgData name="Jo Claes" userId="d64208f3-0076-4064-b6ac-7d8ee9dc279f" providerId="ADAL" clId="{25113B51-E271-4368-B09B-AB7F38147E0C}" dt="2020-04-08T04:52:36.582" v="251" actId="2696"/>
          <pc:sldLayoutMkLst>
            <pc:docMk/>
            <pc:sldMasterMk cId="365854944" sldId="2147483820"/>
            <pc:sldLayoutMk cId="3875809833" sldId="2147483826"/>
          </pc:sldLayoutMkLst>
        </pc:sldLayoutChg>
        <pc:sldLayoutChg chg="del">
          <pc:chgData name="Jo Claes" userId="d64208f3-0076-4064-b6ac-7d8ee9dc279f" providerId="ADAL" clId="{25113B51-E271-4368-B09B-AB7F38147E0C}" dt="2020-04-08T04:52:36.583" v="252" actId="2696"/>
          <pc:sldLayoutMkLst>
            <pc:docMk/>
            <pc:sldMasterMk cId="365854944" sldId="2147483820"/>
            <pc:sldLayoutMk cId="3229342569" sldId="2147483827"/>
          </pc:sldLayoutMkLst>
        </pc:sldLayoutChg>
        <pc:sldLayoutChg chg="del">
          <pc:chgData name="Jo Claes" userId="d64208f3-0076-4064-b6ac-7d8ee9dc279f" providerId="ADAL" clId="{25113B51-E271-4368-B09B-AB7F38147E0C}" dt="2020-04-08T04:52:36.584" v="253" actId="2696"/>
          <pc:sldLayoutMkLst>
            <pc:docMk/>
            <pc:sldMasterMk cId="365854944" sldId="2147483820"/>
            <pc:sldLayoutMk cId="3485174797" sldId="2147483828"/>
          </pc:sldLayoutMkLst>
        </pc:sldLayoutChg>
        <pc:sldLayoutChg chg="del">
          <pc:chgData name="Jo Claes" userId="d64208f3-0076-4064-b6ac-7d8ee9dc279f" providerId="ADAL" clId="{25113B51-E271-4368-B09B-AB7F38147E0C}" dt="2020-04-08T04:52:36.585" v="254" actId="2696"/>
          <pc:sldLayoutMkLst>
            <pc:docMk/>
            <pc:sldMasterMk cId="365854944" sldId="2147483820"/>
            <pc:sldLayoutMk cId="662198828" sldId="2147483829"/>
          </pc:sldLayoutMkLst>
        </pc:sldLayoutChg>
      </pc:sldMasterChg>
      <pc:sldMasterChg chg="modSp">
        <pc:chgData name="Jo Claes" userId="d64208f3-0076-4064-b6ac-7d8ee9dc279f" providerId="ADAL" clId="{25113B51-E271-4368-B09B-AB7F38147E0C}" dt="2020-04-08T04:52:42.929" v="257" actId="20577"/>
        <pc:sldMasterMkLst>
          <pc:docMk/>
          <pc:sldMasterMk cId="3212940591" sldId="2147483830"/>
        </pc:sldMasterMkLst>
        <pc:spChg chg="mod">
          <ac:chgData name="Jo Claes" userId="d64208f3-0076-4064-b6ac-7d8ee9dc279f" providerId="ADAL" clId="{25113B51-E271-4368-B09B-AB7F38147E0C}" dt="2020-04-08T04:52:42.929" v="257" actId="20577"/>
          <ac:spMkLst>
            <pc:docMk/>
            <pc:sldMasterMk cId="3212940591" sldId="2147483830"/>
            <ac:spMk id="7" creationId="{00000000-0000-0000-0000-000000000000}"/>
          </ac:spMkLst>
        </pc:spChg>
      </pc:sldMasterChg>
      <pc:sldMasterChg chg="del">
        <pc:chgData name="Jo Claes" userId="d64208f3-0076-4064-b6ac-7d8ee9dc279f" providerId="ADAL" clId="{25113B51-E271-4368-B09B-AB7F38147E0C}" dt="2020-04-08T04:51:40.101" v="145" actId="2696"/>
        <pc:sldMasterMkLst>
          <pc:docMk/>
          <pc:sldMasterMk cId="3346280231" sldId="2147483840"/>
        </pc:sldMasterMkLst>
      </pc:sldMasterChg>
      <pc:sldMasterChg chg="del">
        <pc:chgData name="Jo Claes" userId="d64208f3-0076-4064-b6ac-7d8ee9dc279f" providerId="ADAL" clId="{25113B51-E271-4368-B09B-AB7F38147E0C}" dt="2020-04-08T04:51:35.872" v="144" actId="2696"/>
        <pc:sldMasterMkLst>
          <pc:docMk/>
          <pc:sldMasterMk cId="1751214345" sldId="2147483843"/>
        </pc:sldMasterMkLst>
      </pc:sldMasterChg>
      <pc:sldMasterChg chg="modSp">
        <pc:chgData name="Jo Claes" userId="d64208f3-0076-4064-b6ac-7d8ee9dc279f" providerId="ADAL" clId="{25113B51-E271-4368-B09B-AB7F38147E0C}" dt="2020-04-08T04:51:27.043" v="143" actId="20577"/>
        <pc:sldMasterMkLst>
          <pc:docMk/>
          <pc:sldMasterMk cId="1885338161" sldId="2147483848"/>
        </pc:sldMasterMkLst>
        <pc:spChg chg="mod">
          <ac:chgData name="Jo Claes" userId="d64208f3-0076-4064-b6ac-7d8ee9dc279f" providerId="ADAL" clId="{25113B51-E271-4368-B09B-AB7F38147E0C}" dt="2020-04-08T04:51:27.043" v="143" actId="20577"/>
          <ac:spMkLst>
            <pc:docMk/>
            <pc:sldMasterMk cId="1885338161" sldId="2147483848"/>
            <ac:spMk id="9" creationId="{05DC62EA-084F-47ED-9D40-26EF9736386F}"/>
          </ac:spMkLst>
        </pc:spChg>
        <pc:spChg chg="mod">
          <ac:chgData name="Jo Claes" userId="d64208f3-0076-4064-b6ac-7d8ee9dc279f" providerId="ADAL" clId="{25113B51-E271-4368-B09B-AB7F38147E0C}" dt="2020-02-14T12:15:12.680" v="79" actId="1035"/>
          <ac:spMkLst>
            <pc:docMk/>
            <pc:sldMasterMk cId="1885338161" sldId="2147483848"/>
            <ac:spMk id="10" creationId="{76D089B6-F139-4B80-85C3-38E0863BBC69}"/>
          </ac:spMkLst>
        </pc:spChg>
      </pc:sldMasterChg>
      <pc:sldMasterChg chg="modSp">
        <pc:chgData name="Jo Claes" userId="d64208f3-0076-4064-b6ac-7d8ee9dc279f" providerId="ADAL" clId="{25113B51-E271-4368-B09B-AB7F38147E0C}" dt="2020-04-08T04:50:56.153" v="131" actId="20577"/>
        <pc:sldMasterMkLst>
          <pc:docMk/>
          <pc:sldMasterMk cId="3651070643" sldId="2147483852"/>
        </pc:sldMasterMkLst>
        <pc:spChg chg="mod">
          <ac:chgData name="Jo Claes" userId="d64208f3-0076-4064-b6ac-7d8ee9dc279f" providerId="ADAL" clId="{25113B51-E271-4368-B09B-AB7F38147E0C}" dt="2020-04-08T04:50:56.153" v="131" actId="20577"/>
          <ac:spMkLst>
            <pc:docMk/>
            <pc:sldMasterMk cId="3651070643" sldId="2147483852"/>
            <ac:spMk id="9" creationId="{B368D9C0-D1BF-498D-A9FF-66094BBAD0E0}"/>
          </ac:spMkLst>
        </pc:spChg>
        <pc:spChg chg="mod">
          <ac:chgData name="Jo Claes" userId="d64208f3-0076-4064-b6ac-7d8ee9dc279f" providerId="ADAL" clId="{25113B51-E271-4368-B09B-AB7F38147E0C}" dt="2020-02-14T12:17:16.610" v="117" actId="1035"/>
          <ac:spMkLst>
            <pc:docMk/>
            <pc:sldMasterMk cId="3651070643" sldId="2147483852"/>
            <ac:spMk id="10" creationId="{99E231A8-F7FC-4797-8760-B6CB70EC3AAC}"/>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Bridges in need of repair</c:v>
                </c:pt>
              </c:strCache>
            </c:strRef>
          </c:tx>
          <c:spPr>
            <a:solidFill>
              <a:schemeClr val="accent1">
                <a:shade val="76000"/>
              </a:schemeClr>
            </a:solidFill>
            <a:ln>
              <a:noFill/>
            </a:ln>
            <a:effectLst/>
          </c:spPr>
          <c:invertIfNegative val="0"/>
          <c:dLbls>
            <c:dLbl>
              <c:idx val="0"/>
              <c:layout>
                <c:manualLayout>
                  <c:x val="3.2206119162640902E-3"/>
                  <c:y val="7.5884704888473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E4-4A47-B976-A51A07DFC87C}"/>
                </c:ext>
              </c:extLst>
            </c:dLbl>
            <c:dLbl>
              <c:idx val="1"/>
              <c:layout>
                <c:manualLayout>
                  <c:x val="4.830917874396135E-3"/>
                  <c:y val="6.712877740134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E4-4A47-B976-A51A07DFC87C}"/>
                </c:ext>
              </c:extLst>
            </c:dLbl>
            <c:dLbl>
              <c:idx val="2"/>
              <c:layout>
                <c:manualLayout>
                  <c:x val="-3.2206119162641491E-3"/>
                  <c:y val="7.0047419897052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E4-4A47-B976-A51A07DFC87C}"/>
                </c:ext>
              </c:extLst>
            </c:dLbl>
            <c:dLbl>
              <c:idx val="3"/>
              <c:layout>
                <c:manualLayout>
                  <c:x val="-3.2206119162640902E-3"/>
                  <c:y val="7.880334738418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E4-4A47-B976-A51A07DFC87C}"/>
                </c:ext>
              </c:extLst>
            </c:dLbl>
            <c:dLbl>
              <c:idx val="4"/>
              <c:layout>
                <c:manualLayout>
                  <c:x val="-1.6103059581320451E-3"/>
                  <c:y val="8.464063237560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E4-4A47-B976-A51A07DFC8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lumMod val="20000"/>
                        <a:lumOff val="8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244282</c:v>
                </c:pt>
                <c:pt idx="1">
                  <c:v>235013</c:v>
                </c:pt>
                <c:pt idx="2">
                  <c:v>229642</c:v>
                </c:pt>
                <c:pt idx="3">
                  <c:v>238399</c:v>
                </c:pt>
                <c:pt idx="4">
                  <c:v>234932</c:v>
                </c:pt>
              </c:numCache>
            </c:numRef>
          </c:val>
          <c:extLst>
            <c:ext xmlns:c16="http://schemas.microsoft.com/office/drawing/2014/chart" uri="{C3380CC4-5D6E-409C-BE32-E72D297353CC}">
              <c16:uniqueId val="{00000000-38E4-4A47-B976-A51A07DFC87C}"/>
            </c:ext>
          </c:extLst>
        </c:ser>
        <c:dLbls>
          <c:showLegendKey val="0"/>
          <c:showVal val="0"/>
          <c:showCatName val="0"/>
          <c:showSerName val="0"/>
          <c:showPercent val="0"/>
          <c:showBubbleSize val="0"/>
        </c:dLbls>
        <c:gapWidth val="100"/>
        <c:overlap val="-25"/>
        <c:axId val="142523008"/>
        <c:axId val="142537088"/>
      </c:barChart>
      <c:lineChart>
        <c:grouping val="standard"/>
        <c:varyColors val="0"/>
        <c:ser>
          <c:idx val="1"/>
          <c:order val="1"/>
          <c:tx>
            <c:strRef>
              <c:f>Sheet1!$C$1</c:f>
              <c:strCache>
                <c:ptCount val="1"/>
                <c:pt idx="0">
                  <c:v>% of bridges needing repair</c:v>
                </c:pt>
              </c:strCache>
            </c:strRef>
          </c:tx>
          <c:spPr>
            <a:ln w="28575" cap="rnd">
              <a:solidFill>
                <a:schemeClr val="accent1">
                  <a:tint val="77000"/>
                </a:schemeClr>
              </a:solidFill>
              <a:round/>
            </a:ln>
            <a:effectLst/>
          </c:spPr>
          <c:marker>
            <c:symbol val="none"/>
          </c:marker>
          <c:dLbls>
            <c:dLbl>
              <c:idx val="0"/>
              <c:layout>
                <c:manualLayout>
                  <c:x val="-1.6103059581320451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E4-4A47-B976-A51A07DFC87C}"/>
                </c:ext>
              </c:extLst>
            </c:dLbl>
            <c:dLbl>
              <c:idx val="1"/>
              <c:layout>
                <c:manualLayout>
                  <c:x val="-9.6618357487922701E-3"/>
                  <c:y val="-2.91864249571051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E4-4A47-B976-A51A07DFC87C}"/>
                </c:ext>
              </c:extLst>
            </c:dLbl>
            <c:dLbl>
              <c:idx val="2"/>
              <c:layout>
                <c:manualLayout>
                  <c:x val="-1.7713365539452613E-2"/>
                  <c:y val="-3.2105067452815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E4-4A47-B976-A51A07DFC87C}"/>
                </c:ext>
              </c:extLst>
            </c:dLbl>
            <c:dLbl>
              <c:idx val="3"/>
              <c:layout>
                <c:manualLayout>
                  <c:x val="-1.7713365539452613E-2"/>
                  <c:y val="-4.377963743565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E4-4A47-B976-A51A07DFC87C}"/>
                </c:ext>
              </c:extLst>
            </c:dLbl>
            <c:dLbl>
              <c:idx val="4"/>
              <c:layout>
                <c:manualLayout>
                  <c:x val="-2.7375201288244885E-2"/>
                  <c:y val="-4.6698279931368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6E-4B5B-8CE8-B659281224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40</c:v>
                </c:pt>
                <c:pt idx="1">
                  <c:v>38</c:v>
                </c:pt>
                <c:pt idx="2">
                  <c:v>37</c:v>
                </c:pt>
                <c:pt idx="3">
                  <c:v>39</c:v>
                </c:pt>
                <c:pt idx="4">
                  <c:v>38</c:v>
                </c:pt>
              </c:numCache>
            </c:numRef>
          </c:val>
          <c:smooth val="0"/>
          <c:extLst>
            <c:ext xmlns:c16="http://schemas.microsoft.com/office/drawing/2014/chart" uri="{C3380CC4-5D6E-409C-BE32-E72D297353CC}">
              <c16:uniqueId val="{00000001-38E4-4A47-B976-A51A07DFC87C}"/>
            </c:ext>
          </c:extLst>
        </c:ser>
        <c:dLbls>
          <c:showLegendKey val="0"/>
          <c:showVal val="0"/>
          <c:showCatName val="0"/>
          <c:showSerName val="0"/>
          <c:showPercent val="0"/>
          <c:showBubbleSize val="0"/>
        </c:dLbls>
        <c:marker val="1"/>
        <c:smooth val="0"/>
        <c:axId val="142540160"/>
        <c:axId val="142538624"/>
      </c:lineChart>
      <c:catAx>
        <c:axId val="14252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37088"/>
        <c:crosses val="autoZero"/>
        <c:auto val="1"/>
        <c:lblAlgn val="ctr"/>
        <c:lblOffset val="100"/>
        <c:noMultiLvlLbl val="0"/>
      </c:catAx>
      <c:valAx>
        <c:axId val="142537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23008"/>
        <c:crosses val="autoZero"/>
        <c:crossBetween val="between"/>
      </c:valAx>
      <c:valAx>
        <c:axId val="142538624"/>
        <c:scaling>
          <c:orientation val="minMax"/>
          <c:max val="45"/>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40160"/>
        <c:crosses val="max"/>
        <c:crossBetween val="between"/>
      </c:valAx>
      <c:catAx>
        <c:axId val="142540160"/>
        <c:scaling>
          <c:orientation val="minMax"/>
        </c:scaling>
        <c:delete val="1"/>
        <c:axPos val="b"/>
        <c:numFmt formatCode="General" sourceLinked="1"/>
        <c:majorTickMark val="out"/>
        <c:minorTickMark val="none"/>
        <c:tickLblPos val="nextTo"/>
        <c:crossAx val="142538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A79440B-4A93-4734-98D4-2B195F83D438}" type="datetimeFigureOut">
              <a:rPr lang="en-GB" smtClean="0"/>
              <a:t>08/04/2020</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E17FEDBA-C036-4298-A426-8D11F2D1DC9D}" type="slidenum">
              <a:rPr lang="en-GB" smtClean="0"/>
              <a:t>‹#›</a:t>
            </a:fld>
            <a:endParaRPr lang="en-GB"/>
          </a:p>
        </p:txBody>
      </p:sp>
    </p:spTree>
    <p:extLst>
      <p:ext uri="{BB962C8B-B14F-4D97-AF65-F5344CB8AC3E}">
        <p14:creationId xmlns:p14="http://schemas.microsoft.com/office/powerpoint/2010/main" val="353108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1C3FC1B-1360-4953-A911-6C5EDFE56089}" type="datetimeFigureOut">
              <a:rPr lang="fr-FR" smtClean="0"/>
              <a:t>08/04/2020</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CAD31F2-D280-4941-9FB1-46DCA8BCB0E7}" type="slidenum">
              <a:rPr lang="fr-FR" smtClean="0"/>
              <a:t>‹#›</a:t>
            </a:fld>
            <a:endParaRPr lang="fr-FR"/>
          </a:p>
        </p:txBody>
      </p:sp>
    </p:spTree>
    <p:extLst>
      <p:ext uri="{BB962C8B-B14F-4D97-AF65-F5344CB8AC3E}">
        <p14:creationId xmlns:p14="http://schemas.microsoft.com/office/powerpoint/2010/main" val="31271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a:t>
            </a:fld>
            <a:endParaRPr lang="fr-FR"/>
          </a:p>
        </p:txBody>
      </p:sp>
    </p:spTree>
    <p:extLst>
      <p:ext uri="{BB962C8B-B14F-4D97-AF65-F5344CB8AC3E}">
        <p14:creationId xmlns:p14="http://schemas.microsoft.com/office/powerpoint/2010/main" val="85272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IPCC report</a:t>
            </a:r>
          </a:p>
          <a:p>
            <a:r>
              <a:rPr lang="en-US" sz="1200" b="0" i="0" u="none" strike="noStrike" kern="1200" baseline="0" dirty="0">
                <a:solidFill>
                  <a:schemeClr val="tx1"/>
                </a:solidFill>
                <a:latin typeface="+mn-lt"/>
                <a:ea typeface="+mn-ea"/>
                <a:cs typeface="+mn-cs"/>
              </a:rPr>
              <a:t>the</a:t>
            </a:r>
          </a:p>
          <a:p>
            <a:r>
              <a:rPr lang="en-US" sz="1200" b="0" i="0" u="none" strike="noStrike" kern="1200" baseline="0" dirty="0">
                <a:solidFill>
                  <a:schemeClr val="tx1"/>
                </a:solidFill>
                <a:latin typeface="+mn-lt"/>
                <a:ea typeface="+mn-ea"/>
                <a:cs typeface="+mn-cs"/>
              </a:rPr>
              <a:t>coastal zone chapter of the United Nations Environment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(UNEP) </a:t>
            </a:r>
            <a:r>
              <a:rPr lang="en-US" sz="1200" b="0" i="1" u="none" strike="noStrike" kern="1200" baseline="0" dirty="0">
                <a:solidFill>
                  <a:schemeClr val="tx1"/>
                </a:solidFill>
                <a:latin typeface="+mn-lt"/>
                <a:ea typeface="+mn-ea"/>
                <a:cs typeface="+mn-cs"/>
              </a:rPr>
              <a:t>Handbook on</a:t>
            </a:r>
          </a:p>
          <a:p>
            <a:r>
              <a:rPr lang="en-US" sz="1200" b="0" i="1" u="none" strike="noStrike" kern="1200" baseline="0" dirty="0">
                <a:solidFill>
                  <a:schemeClr val="tx1"/>
                </a:solidFill>
                <a:latin typeface="+mn-lt"/>
                <a:ea typeface="+mn-ea"/>
                <a:cs typeface="+mn-cs"/>
              </a:rPr>
              <a:t>Methods for Climate Change Impacts Assessment and Adaptation Strategies </a:t>
            </a:r>
            <a:r>
              <a:rPr lang="en-US" sz="1200" b="0" i="0" u="none" strike="noStrike" kern="1200" baseline="0" dirty="0">
                <a:solidFill>
                  <a:schemeClr val="tx1"/>
                </a:solidFill>
                <a:latin typeface="+mn-lt"/>
                <a:ea typeface="+mn-ea"/>
                <a:cs typeface="+mn-cs"/>
              </a:rPr>
              <a:t>(Klein and Nicholls,</a:t>
            </a:r>
          </a:p>
          <a:p>
            <a:r>
              <a:rPr lang="da-DK" sz="1200" b="0" i="0" u="none" strike="noStrike" kern="1200" baseline="0" dirty="0">
                <a:solidFill>
                  <a:schemeClr val="tx1"/>
                </a:solidFill>
                <a:latin typeface="+mn-lt"/>
                <a:ea typeface="+mn-ea"/>
                <a:cs typeface="+mn-cs"/>
              </a:rPr>
              <a:t>1998) and other relevant literature (e.g., Klein et al., 1999).</a:t>
            </a:r>
            <a:endParaRPr lang="fr-FR" dirty="0"/>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6BE6-6761-4874-B0C4-F7DE3B83E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87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https://www.novethic.fr/actualite/environnement/biodiversite/isr-rse/le-changement-climatique-grignote-nos-cotes-et-menace-plus-d-un-million-de-francais-147571.html</a:t>
            </a:r>
          </a:p>
          <a:p>
            <a:r>
              <a:rPr lang="en-US" dirty="0"/>
              <a:t>https://www.cerema.fr/fr/actualites/adapter-documents-conception-entretien-exploitation</a:t>
            </a:r>
          </a:p>
          <a:p>
            <a:r>
              <a:rPr lang="en-US" dirty="0"/>
              <a:t>https://www.cerema.fr/fr/evenements/territoires-littoraux-transition-face-au-changement</a:t>
            </a:r>
          </a:p>
          <a:p>
            <a:endParaRPr lang="en-US" dirty="0"/>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6BE6-6761-4874-B0C4-F7DE3B83E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7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https://coastal-environments.weebly.com/landforms-and-processes.html</a:t>
            </a:r>
          </a:p>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6BE6-6761-4874-B0C4-F7DE3B83E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92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2</a:t>
            </a:fld>
            <a:endParaRPr lang="fr-FR"/>
          </a:p>
        </p:txBody>
      </p:sp>
    </p:spTree>
    <p:extLst>
      <p:ext uri="{BB962C8B-B14F-4D97-AF65-F5344CB8AC3E}">
        <p14:creationId xmlns:p14="http://schemas.microsoft.com/office/powerpoint/2010/main" val="328946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3</a:t>
            </a:fld>
            <a:endParaRPr lang="fr-FR"/>
          </a:p>
        </p:txBody>
      </p:sp>
    </p:spTree>
    <p:extLst>
      <p:ext uri="{BB962C8B-B14F-4D97-AF65-F5344CB8AC3E}">
        <p14:creationId xmlns:p14="http://schemas.microsoft.com/office/powerpoint/2010/main" val="365947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6BE6-6761-4874-B0C4-F7DE3B83E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67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6BE6-6761-4874-B0C4-F7DE3B83E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31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D31F2-D280-4941-9FB1-46DCA8BCB0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90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D31F2-D280-4941-9FB1-46DCA8BCB0E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09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6BE6-6761-4874-B0C4-F7DE3B83E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07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https://www.unenvironment.org/explore-topics/oceans-seas/what-we-do/working-regional-seas/coastal-zone-management</a:t>
            </a:r>
          </a:p>
          <a:p>
            <a:r>
              <a:rPr lang="en-US" dirty="0"/>
              <a:t>https://www.lavoisier.fr/livre/genie-civil-BTP/climate-change-and-the-coast/descriptif_3917674</a:t>
            </a:r>
          </a:p>
          <a:p>
            <a:r>
              <a:rPr lang="en-US" dirty="0"/>
              <a:t>https://www.novethic.fr/actualite/environnement/biodiversite/isr-rse/le-changement-climatique-grignote-nos-cotes-et-menace-plus-d-un-million-de-francais-147571.html</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6BE6-6761-4874-B0C4-F7DE3B83E9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91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86541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28462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1150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38854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54399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59304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93386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427690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048633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7BDE-BB0F-4407-82C4-27722070DC2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AE2118-AD73-4FF6-8E98-370C7706C36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604B78-3A09-45B6-B52F-75D8B74144D3}"/>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83BA08-6C61-4F62-BBB7-203CFEFEF474}"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6A42C5-34B4-4E7B-81C2-B9FEAF959A63}"/>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F5ACF9D-2FB0-4BB2-908B-20593AA70C4D}"/>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C33F54-44C2-4DFA-B669-BFAAD4A73A2D}"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96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36267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2C35-E177-4012-8B3A-373B174ABB6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F7C55-2561-4A1F-AD92-8DAE183E48A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C1ABBA-A426-49C9-8AD3-855FAA5FFC30}"/>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83BA08-6C61-4F62-BBB7-203CFEFEF474}"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EF71CCF-B138-4029-B598-F413D23D0BD8}"/>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D4B5DCA-1AD3-44CA-A4EF-9B97FABC3373}"/>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C33F54-44C2-4DFA-B669-BFAAD4A73A2D}"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405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6640-C675-4A15-9552-AA4F98FA98C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FE93A0-84A2-4CE4-8E6C-C30CFFA3065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A7479BE-B969-440F-97B6-3084DCA7086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A181E-2C72-43D9-9D96-4B16891509D6}"/>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83BA08-6C61-4F62-BBB7-203CFEFEF474}"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D8815F7-CF2A-4E34-A068-F27AC6D8E22B}"/>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0FD9C4E-B3D7-4DC9-AFF9-CBB422E60CB6}"/>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C33F54-44C2-4DFA-B669-BFAAD4A73A2D}"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644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FDCE-E56F-4646-9DD4-CE4139A976D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74BE98-18F7-44A2-A657-C5640D490A5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81CB88-9E75-49D1-AAEB-077E307F3851}"/>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16155-700B-46BE-9444-A9EAB892E859}"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CCCC6C-8C42-4EEB-A723-B6077B69C776}"/>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CBB9E17-3ED1-4271-87A4-09A3314A4BB2}"/>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6D25A3-995A-4004-8B09-CF797DF2D38F}"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469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7926-594D-4EFD-988A-D04B1DF8334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1A8BC-A6DA-4D58-9925-91B0A21C9D17}"/>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E7AC28-8A30-4172-BC5B-7C15CBC41AA0}"/>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16155-700B-46BE-9444-A9EAB892E859}"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0C731A-3EA2-4F87-9DC4-38E0A4D750BA}"/>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29F3117-4ACF-4D35-AB4C-F6EE1036F3BC}"/>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6D25A3-995A-4004-8B09-CF797DF2D38F}"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759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99EA-A7A7-4AB7-9AD1-F269F32A7607}"/>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06C4E6-C3CD-40F2-A6CE-780D14813CD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7A5AEDC-3576-4C96-AABF-CEDCE69D02E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B9CA2-47AD-4FD1-AC32-0B1FDF659043}"/>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16155-700B-46BE-9444-A9EAB892E859}"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A047265-5B97-42D5-B835-90AE1FBE9D68}"/>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762793-473F-423A-B24A-E23C9457B477}"/>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6D25A3-995A-4004-8B09-CF797DF2D38F}"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574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98FB-2AC5-492D-9FF1-63DC9F2AA8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711BFE-2C40-4A43-8A3A-997CD1C44DAE}"/>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82F9B-D185-4780-9D90-E204B649F6CD}"/>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4D64F2-4532-473C-95F4-EA849806F44C}"/>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16155-700B-46BE-9444-A9EAB892E859}"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1988A3A-6E30-4077-BA15-720CFC4F0A5A}"/>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B5D3C7A-6A76-46EF-8969-9B0ABFA9AC5B}"/>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6D25A3-995A-4004-8B09-CF797DF2D38F}"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863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ECA6-432B-4112-80F9-4A0E9D4BF41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FDE623-1F84-41E0-BBF2-B56C64597E6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920C3-9895-4DCC-8F38-26DD1D590B88}"/>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FD0B24-E4C4-4933-AED0-9127BE2C56F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6D2D5-94E7-466F-BD7D-3DC9ED182390}"/>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DA8FDC-6BC1-4D5F-9D76-B3620FBB4A1D}"/>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16155-700B-46BE-9444-A9EAB892E859}"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ED6B45A-F9A8-4679-A42E-93DCFC916291}"/>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44988B5-4757-4E10-AD3D-090B84176B8E}"/>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6D25A3-995A-4004-8B09-CF797DF2D38F}"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723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FE16-9B4A-40EE-89C3-EDADFD1499B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B79766-1FC7-4CB6-80FE-95CE94B97B0F}"/>
              </a:ext>
            </a:extLst>
          </p:cNvPr>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A16155-700B-46BE-9444-A9EAB892E859}"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53DC449-40F4-4EAA-A107-58F4835B2DB9}"/>
              </a:ext>
            </a:extLst>
          </p:cNvPr>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E5FE939-C7D2-49B6-9490-6943F0A4D151}"/>
              </a:ext>
            </a:extLst>
          </p:cNvPr>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6D25A3-995A-4004-8B09-CF797DF2D38F}"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1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7686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10" name="Slide Number Placeholder 5"/>
          <p:cNvSpPr>
            <a:spLocks noGrp="1"/>
          </p:cNvSpPr>
          <p:nvPr>
            <p:ph type="sldNum" sz="quarter" idx="12"/>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70908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55541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88872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62384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8"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400224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8" name="Content Placeholder 3"/>
          <p:cNvSpPr>
            <a:spLocks noGrp="1"/>
          </p:cNvSpPr>
          <p:nvPr>
            <p:ph sz="half" idx="13"/>
          </p:nvPr>
        </p:nvSpPr>
        <p:spPr>
          <a:xfrm>
            <a:off x="457200" y="1600200"/>
            <a:ext cx="8229600" cy="2340000"/>
          </a:xfrm>
        </p:spPr>
        <p:txBody>
          <a:bodyPr/>
          <a:lstStyle/>
          <a:p>
            <a:endParaRPr lang="en-GB" dirty="0"/>
          </a:p>
        </p:txBody>
      </p:sp>
      <p:sp>
        <p:nvSpPr>
          <p:cNvPr id="9" name="Content Placeholder 4"/>
          <p:cNvSpPr>
            <a:spLocks noGrp="1"/>
          </p:cNvSpPr>
          <p:nvPr>
            <p:ph sz="half" idx="2"/>
          </p:nvPr>
        </p:nvSpPr>
        <p:spPr>
          <a:xfrm>
            <a:off x="467544" y="4149080"/>
            <a:ext cx="8229600" cy="2340000"/>
          </a:xfrm>
        </p:spPr>
        <p:txBody>
          <a:bodyPr/>
          <a:lstStyle/>
          <a:p>
            <a:endParaRPr lang="en-GB" dirty="0"/>
          </a:p>
        </p:txBody>
      </p:sp>
      <p:sp>
        <p:nvSpPr>
          <p:cNvPr id="10" name="Title 1"/>
          <p:cNvSpPr>
            <a:spLocks noGrp="1"/>
          </p:cNvSpPr>
          <p:nvPr>
            <p:ph type="title"/>
          </p:nvPr>
        </p:nvSpPr>
        <p:spPr>
          <a:xfrm>
            <a:off x="457200" y="274638"/>
            <a:ext cx="8229600" cy="1143000"/>
          </a:xfrm>
        </p:spPr>
        <p:txBody>
          <a:bodyPr/>
          <a:lstStyle/>
          <a:p>
            <a:r>
              <a:rPr lang="en-US"/>
              <a:t>Click to edit Master title style</a:t>
            </a:r>
            <a:endParaRPr lang="fr-BE"/>
          </a:p>
        </p:txBody>
      </p:sp>
      <p:sp>
        <p:nvSpPr>
          <p:cNvPr id="6"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26104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FR" sz="1600" b="0" dirty="0" err="1">
                <a:solidFill>
                  <a:schemeClr val="bg1"/>
                </a:solidFill>
              </a:rPr>
              <a:t>Aplicaciones</a:t>
            </a:r>
            <a:endParaRPr lang="fr-FR" sz="1600" b="0" dirty="0">
              <a:solidFill>
                <a:schemeClr val="bg1"/>
              </a:solidFill>
            </a:endParaRPr>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3" r:id="rId4"/>
    <p:sldLayoutId id="2147483714" r:id="rId5"/>
    <p:sldLayoutId id="2147483715" r:id="rId6"/>
    <p:sldLayoutId id="2147483716" r:id="rId7"/>
    <p:sldLayoutId id="2147483717" r:id="rId8"/>
    <p:sldLayoutId id="214748371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err="1"/>
              <a:t>Aplicaciones</a:t>
            </a:r>
            <a:r>
              <a:rPr lang="fr-BE" sz="1600" dirty="0"/>
              <a:t> – </a:t>
            </a:r>
            <a:r>
              <a:rPr lang="fr-FR" sz="1600" dirty="0" err="1"/>
              <a:t>Distribución</a:t>
            </a:r>
            <a:r>
              <a:rPr lang="fr-FR" sz="1600" dirty="0"/>
              <a:t> de </a:t>
            </a:r>
            <a:r>
              <a:rPr lang="fr-FR" sz="1600" dirty="0" err="1"/>
              <a:t>agua</a:t>
            </a:r>
            <a:endParaRPr lang="fr-BE" sz="1600" dirty="0"/>
          </a:p>
        </p:txBody>
      </p:sp>
      <p:sp>
        <p:nvSpPr>
          <p:cNvPr id="5" name="Slide Number Placeholder 5"/>
          <p:cNvSpPr>
            <a:spLocks noGrp="1"/>
          </p:cNvSpPr>
          <p:nvPr>
            <p:ph type="sldNum" sz="quarter" idx="4"/>
          </p:nvPr>
        </p:nvSpPr>
        <p:spPr>
          <a:xfrm>
            <a:off x="8856520" y="6664275"/>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21294059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D13939B-B0A2-46E1-A880-E34E73D4CBCE}"/>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8" name="Text Placeholder 2">
            <a:extLst>
              <a:ext uri="{FF2B5EF4-FFF2-40B4-BE49-F238E27FC236}">
                <a16:creationId xmlns:a16="http://schemas.microsoft.com/office/drawing/2014/main" id="{661F6813-D2EE-468C-AA63-DC71F872F58A}"/>
              </a:ext>
            </a:extLst>
          </p:cNvPr>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9" name="Rectangle 8">
            <a:extLst>
              <a:ext uri="{FF2B5EF4-FFF2-40B4-BE49-F238E27FC236}">
                <a16:creationId xmlns:a16="http://schemas.microsoft.com/office/drawing/2014/main" id="{05DC62EA-084F-47ED-9D40-26EF9736386F}"/>
              </a:ext>
            </a:extLst>
          </p:cNvPr>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err="1"/>
              <a:t>Aplicaciones</a:t>
            </a:r>
            <a:r>
              <a:rPr lang="fr-BE" sz="1600" dirty="0"/>
              <a:t> – </a:t>
            </a:r>
            <a:r>
              <a:rPr lang="fr-BE" sz="1600" dirty="0" err="1"/>
              <a:t>Puentes</a:t>
            </a:r>
            <a:endParaRPr lang="fr-BE" sz="1600" dirty="0"/>
          </a:p>
        </p:txBody>
      </p:sp>
      <p:sp>
        <p:nvSpPr>
          <p:cNvPr id="10" name="Slide Number Placeholder 5">
            <a:extLst>
              <a:ext uri="{FF2B5EF4-FFF2-40B4-BE49-F238E27FC236}">
                <a16:creationId xmlns:a16="http://schemas.microsoft.com/office/drawing/2014/main" id="{76D089B6-F139-4B80-85C3-38E0863BBC69}"/>
              </a:ext>
            </a:extLst>
          </p:cNvPr>
          <p:cNvSpPr>
            <a:spLocks noGrp="1"/>
          </p:cNvSpPr>
          <p:nvPr>
            <p:ph type="sldNum" sz="quarter" idx="4"/>
          </p:nvPr>
        </p:nvSpPr>
        <p:spPr>
          <a:xfrm>
            <a:off x="8856520" y="6525344"/>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188533816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435761B-6C9D-40CA-A80E-4D5BA3BD9F92}"/>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8" name="Text Placeholder 2">
            <a:extLst>
              <a:ext uri="{FF2B5EF4-FFF2-40B4-BE49-F238E27FC236}">
                <a16:creationId xmlns:a16="http://schemas.microsoft.com/office/drawing/2014/main" id="{466E21F6-C7F1-477F-A91C-5369E16CBE2D}"/>
              </a:ext>
            </a:extLst>
          </p:cNvPr>
          <p:cNvSpPr>
            <a:spLocks noGrp="1"/>
          </p:cNvSpPr>
          <p:nvPr>
            <p:ph type="body" idx="1"/>
          </p:nvPr>
        </p:nvSpPr>
        <p:spPr>
          <a:xfrm>
            <a:off x="457200" y="1600200"/>
            <a:ext cx="8229600"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9" name="Rectangle 8">
            <a:extLst>
              <a:ext uri="{FF2B5EF4-FFF2-40B4-BE49-F238E27FC236}">
                <a16:creationId xmlns:a16="http://schemas.microsoft.com/office/drawing/2014/main" id="{B368D9C0-D1BF-498D-A9FF-66094BBAD0E0}"/>
              </a:ext>
            </a:extLst>
          </p:cNvPr>
          <p:cNvSpPr/>
          <p:nvPr/>
        </p:nvSpPr>
        <p:spPr>
          <a:xfrm>
            <a:off x="8928000" y="0"/>
            <a:ext cx="216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err="1"/>
              <a:t>Aplicaciones</a:t>
            </a:r>
            <a:r>
              <a:rPr lang="fr-BE" sz="1600" dirty="0"/>
              <a:t> – </a:t>
            </a:r>
            <a:r>
              <a:rPr lang="fr-BE" sz="1600" dirty="0" err="1"/>
              <a:t>Infraestructura</a:t>
            </a:r>
            <a:r>
              <a:rPr lang="fr-BE" sz="1600" dirty="0"/>
              <a:t> </a:t>
            </a:r>
            <a:r>
              <a:rPr lang="fr-BE" sz="1600" dirty="0" err="1"/>
              <a:t>Costera</a:t>
            </a:r>
            <a:r>
              <a:rPr lang="fr-BE" sz="1600" dirty="0"/>
              <a:t> </a:t>
            </a:r>
          </a:p>
        </p:txBody>
      </p:sp>
      <p:sp>
        <p:nvSpPr>
          <p:cNvPr id="10" name="Slide Number Placeholder 5">
            <a:extLst>
              <a:ext uri="{FF2B5EF4-FFF2-40B4-BE49-F238E27FC236}">
                <a16:creationId xmlns:a16="http://schemas.microsoft.com/office/drawing/2014/main" id="{99E231A8-F7FC-4797-8760-B6CB70EC3AAC}"/>
              </a:ext>
            </a:extLst>
          </p:cNvPr>
          <p:cNvSpPr>
            <a:spLocks noGrp="1"/>
          </p:cNvSpPr>
          <p:nvPr>
            <p:ph type="sldNum" sz="quarter" idx="4"/>
          </p:nvPr>
        </p:nvSpPr>
        <p:spPr>
          <a:xfrm>
            <a:off x="8856520" y="6597352"/>
            <a:ext cx="396000" cy="365125"/>
          </a:xfrm>
          <a:prstGeom prst="rect">
            <a:avLst/>
          </a:prstGeom>
        </p:spPr>
        <p:txBody>
          <a:bodyPr/>
          <a:lstStyle>
            <a:lvl1pPr>
              <a:defRPr sz="1200">
                <a:solidFill>
                  <a:schemeClr val="bg1"/>
                </a:solidFill>
              </a:defRPr>
            </a:lvl1pPr>
          </a:lstStyle>
          <a:p>
            <a:fld id="{5AF66AA0-E37C-4065-8BE7-D4086C065B53}" type="slidenum">
              <a:rPr lang="fr-BE" smtClean="0"/>
              <a:pPr/>
              <a:t>‹#›</a:t>
            </a:fld>
            <a:endParaRPr lang="fr-BE" dirty="0"/>
          </a:p>
        </p:txBody>
      </p:sp>
    </p:spTree>
    <p:extLst>
      <p:ext uri="{BB962C8B-B14F-4D97-AF65-F5344CB8AC3E}">
        <p14:creationId xmlns:p14="http://schemas.microsoft.com/office/powerpoint/2010/main" val="365107064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hyperlink" Target="https://edition.cnn.com/2019/04/02/us/deficient-bridge-report-2019-trnd/index.html" TargetMode="External"/><Relationship Id="rId3" Type="http://schemas.openxmlformats.org/officeDocument/2006/relationships/hyperlink" Target="https://www.theguardian.com/world/2018/aug/16/bridges-across-europe-are-in-a-dangerous-state-warn-experts" TargetMode="External"/><Relationship Id="rId7" Type="http://schemas.openxmlformats.org/officeDocument/2006/relationships/hyperlink" Target="https://www.lemonde.fr/securite-routiere/article/2018/08/15/un-pont-sur-trois-a-besoin-de-reparations-sur-les-routes-nationales-francaises-selon-un-rapport_5342799_1655513.html"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www.bast.de/BASt_2017/DE/Ingenieurbau/Statistik/statistik-node.html" TargetMode="External"/><Relationship Id="rId5" Type="http://schemas.openxmlformats.org/officeDocument/2006/relationships/hyperlink" Target="https://www.thelocal.de/20180815/bridge-collapse-cannot-be-ruled-out-in-germany-says-expert" TargetMode="External"/><Relationship Id="rId10" Type="http://schemas.openxmlformats.org/officeDocument/2006/relationships/hyperlink" Target="https://www.infrastructurereportcard.org/cat-item/bridges/" TargetMode="External"/><Relationship Id="rId4" Type="http://schemas.openxmlformats.org/officeDocument/2006/relationships/hyperlink" Target="https://ec.europa.eu/jrc/en/news/keeping-european-bridges-safe" TargetMode="External"/><Relationship Id="rId9" Type="http://schemas.openxmlformats.org/officeDocument/2006/relationships/hyperlink" Target="https://artbabridgereport.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imoa.info/molybdenum-uses/molybdenum-grade-stainless-steels/architecture/pedestrian-bridges.php" TargetMode="External"/><Relationship Id="rId3" Type="http://schemas.openxmlformats.org/officeDocument/2006/relationships/hyperlink" Target="https://www.imoa.info/stainless-solutions/archive/37/Vehicular-rail-and-pedestrian-bridges.php" TargetMode="External"/><Relationship Id="rId7" Type="http://schemas.openxmlformats.org/officeDocument/2006/relationships/hyperlink" Target="http://www.worldstainless.org/Files/issf/non-image-files/PDF/Sustainable_Duplex_Stainless_Steel_Bridges.pdf"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www.bssa.org.uk/cms/File/Euro%20Inox%20Publications/Pedestrian%20Bridges.pdf" TargetMode="External"/><Relationship Id="rId5" Type="http://schemas.openxmlformats.org/officeDocument/2006/relationships/hyperlink" Target="https://publications.europa.eu/en/publication-detail/-/publication/ec2748d4-3269-43cd-9a34-3a0e1fba4e23/language-en/format-PDF/source-79161265" TargetMode="External"/><Relationship Id="rId4" Type="http://schemas.openxmlformats.org/officeDocument/2006/relationships/hyperlink" Target="https://www.constructionspecifier.com/duplex-bridge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worldstainless.org/Files/issf/non-image-files/PDF/ISSF_Stainless_Steel_in_Infrastructure_English.pdf" TargetMode="External"/><Relationship Id="rId3" Type="http://schemas.openxmlformats.org/officeDocument/2006/relationships/hyperlink" Target="http://www.worldstainless.org/Files/issf/non-image-files/PDF/Stonecutters_Bridge_Case_Study-2.pdf" TargetMode="External"/><Relationship Id="rId7" Type="http://schemas.openxmlformats.org/officeDocument/2006/relationships/hyperlink" Target="http://www.stainless-steel-world.net/news/58262/nas-to-supply-stainless-steel-bar.html" TargetMode="External"/><Relationship Id="rId2" Type="http://schemas.openxmlformats.org/officeDocument/2006/relationships/hyperlink" Target="https://www.researchgate.net/publication/233611421_Stonecutters_Bridge_-_Detailed_Design/link/59ce24d3aca272b0ec1a4b34/download" TargetMode="External"/><Relationship Id="rId1" Type="http://schemas.openxmlformats.org/officeDocument/2006/relationships/slideLayout" Target="../slideLayouts/slideLayout20.xml"/><Relationship Id="rId6" Type="http://schemas.openxmlformats.org/officeDocument/2006/relationships/hyperlink" Target="https://www.nickelinstitute.org/nickel-magazine/nickel-magazine-vol34-no2-2019/?lang=English&amp;p=6" TargetMode="External"/><Relationship Id="rId5" Type="http://schemas.openxmlformats.org/officeDocument/2006/relationships/hyperlink" Target="https://www.researchgate.net/publication/233632633_Use_of_Duplex_Stainless_Steel_Plate_for_Durable_Bridge_Construction" TargetMode="External"/><Relationship Id="rId4" Type="http://schemas.openxmlformats.org/officeDocument/2006/relationships/hyperlink" Target="http://www.steel-stainless.org/media/1128/1-stainless-steel-in-structures.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posco.com/homepage/docs/eng5/jsp/s91a0000001i.jsp" TargetMode="External"/><Relationship Id="rId3" Type="http://schemas.openxmlformats.org/officeDocument/2006/relationships/hyperlink" Target="http://www.imoa.info/molybdenum_uses/moly_grade_stainless_steels/architecture/french_pool_liner_article.php" TargetMode="External"/><Relationship Id="rId7" Type="http://schemas.openxmlformats.org/officeDocument/2006/relationships/hyperlink" Target="http://worldstainless.org/news/show/2140" TargetMode="External"/><Relationship Id="rId12" Type="http://schemas.openxmlformats.org/officeDocument/2006/relationships/hyperlink" Target="https://www.nickelinstitute.org/~/Media/Files/TechnicalLiterature/FieldCorrosionResistanceTestOnStStPipingForBuildingService_12012_.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www.worldstainless.org/news/show/246" TargetMode="External"/><Relationship Id="rId11" Type="http://schemas.openxmlformats.org/officeDocument/2006/relationships/hyperlink" Target="http://www.worldstainless.org/Files/issf/non-image-files/PDF/Euro_Inox/CorrResist_SoilsConcrete_EN.pdf" TargetMode="External"/><Relationship Id="rId5" Type="http://schemas.openxmlformats.org/officeDocument/2006/relationships/hyperlink" Target="http://www.imoa.info/download_files/stainless-steel/Stainless_Steel_Pipe.pdf" TargetMode="External"/><Relationship Id="rId10" Type="http://schemas.openxmlformats.org/officeDocument/2006/relationships/hyperlink" Target="http://worldstainless.org/applications_protection_environment_and_human_health/water" TargetMode="External"/><Relationship Id="rId4" Type="http://schemas.openxmlformats.org/officeDocument/2006/relationships/hyperlink" Target="http://www.nickelinstitute.org/en/NickelUseInSociety/MaterialsSelectionAndUse/Water/Distribution.aspx" TargetMode="External"/><Relationship Id="rId9" Type="http://schemas.openxmlformats.org/officeDocument/2006/relationships/hyperlink" Target="http://www.worldstainless.org/Files/ISSF/non-image-files/PDF/ISSF_Stainless_Steel_in_Drinking_Water_Supply.pdf"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orldstainless.org/architecture_building_and_construction_applications/structural_applications" TargetMode="External"/><Relationship Id="rId3" Type="http://schemas.openxmlformats.org/officeDocument/2006/relationships/hyperlink" Target="https://en.wikipedia.org/wiki/Hong_Kong%E2%80%93Zhuhai%E2%80%93Macau_Bridge" TargetMode="External"/><Relationship Id="rId7" Type="http://schemas.openxmlformats.org/officeDocument/2006/relationships/hyperlink" Target="https://www.apnnews.com/pamban-to-become-indias-first-railway-bridge-to-use-stainless-steel-structurals/"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www.worldstainless.org/architecture_building_and_construction_applications/structural_applications" TargetMode="External"/><Relationship Id="rId11" Type="http://schemas.openxmlformats.org/officeDocument/2006/relationships/hyperlink" Target="https://www.imoa.info/molybdenum-uses/molybdenum-grade-stainless-steels/architecture/pedestrian-bridges.php" TargetMode="External"/><Relationship Id="rId5" Type="http://schemas.openxmlformats.org/officeDocument/2006/relationships/hyperlink" Target="https://www.imoa.info/molybdenum-media-centre/downloads/" TargetMode="External"/><Relationship Id="rId10" Type="http://schemas.openxmlformats.org/officeDocument/2006/relationships/hyperlink" Target="https://www.outokumpu.com/en/choose-stainless/2018/case-pedestrian-bridge-at-trumpf-headquarters" TargetMode="External"/><Relationship Id="rId4" Type="http://schemas.openxmlformats.org/officeDocument/2006/relationships/hyperlink" Target="#IMOA_Moly_review"/><Relationship Id="rId9" Type="http://schemas.openxmlformats.org/officeDocument/2006/relationships/hyperlink" Target="http://www.worldstainless.org/Files/issf/non-image-files/PDF/ISSF_Stainless_Steel_as_an_Architectural_Material.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www.unfccc.int/resource/docs/tp/tp0199.pdf"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29.pn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6.xml"/><Relationship Id="rId1" Type="http://schemas.openxmlformats.org/officeDocument/2006/relationships/themeOverride" Target="../theme/themeOverride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8" Type="http://schemas.openxmlformats.org/officeDocument/2006/relationships/hyperlink" Target="http://www.stainlesssteelrebar.org/applications/coastal-protection-at-cromer-uk/" TargetMode="External"/><Relationship Id="rId3" Type="http://schemas.openxmlformats.org/officeDocument/2006/relationships/hyperlink" Target="http://www.unfccc.int/resource/docs/tp/tp0199.pdf" TargetMode="External"/><Relationship Id="rId7" Type="http://schemas.openxmlformats.org/officeDocument/2006/relationships/hyperlink" Target="https://www.unenvironment.org/explore-topics/oceans-seas/what-we-do/working-regional-seas/coastal-zone-management" TargetMode="External"/><Relationship Id="rId2" Type="http://schemas.openxmlformats.org/officeDocument/2006/relationships/hyperlink" Target="https://www.ipcc.ch/" TargetMode="External"/><Relationship Id="rId1" Type="http://schemas.openxmlformats.org/officeDocument/2006/relationships/slideLayout" Target="../slideLayouts/slideLayout23.xml"/><Relationship Id="rId6" Type="http://schemas.openxmlformats.org/officeDocument/2006/relationships/hyperlink" Target="https://www.cerema.fr/fr/evenements/territoires-littoraux-transition-face-au-changement" TargetMode="External"/><Relationship Id="rId5" Type="http://schemas.openxmlformats.org/officeDocument/2006/relationships/hyperlink" Target="https://www.cerema.fr/fr/actualites/adapter-documents-conception-entretien-exploitation" TargetMode="External"/><Relationship Id="rId10" Type="http://schemas.openxmlformats.org/officeDocument/2006/relationships/hyperlink" Target="https://www.constructioncayola.com/batiment/article/2008/11/20/23050/l-inox-pour-resister-atlantique" TargetMode="External"/><Relationship Id="rId4" Type="http://schemas.openxmlformats.org/officeDocument/2006/relationships/hyperlink" Target="https://www.novethic.fr/actualite/environnement/biodiversite/isr-rse/le-changement-climatique-grignote-nos-cotes-et-menace-plus-d-un-million-de-francais-147571.html" TargetMode="External"/><Relationship Id="rId9" Type="http://schemas.openxmlformats.org/officeDocument/2006/relationships/hyperlink" Target="http://stainlesssteelrebar.org/applications/bayonne-breakwater/"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coastal-environments.weebly.com/landforms-and-processes.html" TargetMode="External"/><Relationship Id="rId3" Type="http://schemas.openxmlformats.org/officeDocument/2006/relationships/hyperlink" Target="https://europe.arcelormittal.com/europeprojectgallery/fol_montsaintmichel" TargetMode="External"/><Relationship Id="rId7" Type="http://schemas.openxmlformats.org/officeDocument/2006/relationships/hyperlink" Target="https://www.outokumpu.com/en/choose-stainless/2016/floodgates-to-fight-rising-sea-levels" TargetMode="External"/><Relationship Id="rId2" Type="http://schemas.openxmlformats.org/officeDocument/2006/relationships/hyperlink" Target="https://www.nickelinstitute.org/en/NickelMagazine/MagazineHome/AllArchives/2015/Volume30-3/InUseMontStMichel.aspx?selected=year" TargetMode="External"/><Relationship Id="rId1" Type="http://schemas.openxmlformats.org/officeDocument/2006/relationships/slideLayout" Target="../slideLayouts/slideLayout23.xml"/><Relationship Id="rId6" Type="http://schemas.openxmlformats.org/officeDocument/2006/relationships/hyperlink" Target="https://www.cedinox.es/opencms901/export/sites/cedinox/.galleries/publicaciones-tecnicas/Extension-en-mer-de-Monaco.pdf" TargetMode="External"/><Relationship Id="rId5" Type="http://schemas.openxmlformats.org/officeDocument/2006/relationships/hyperlink" Target="https://www.pontek.fi/in-english" TargetMode="External"/><Relationship Id="rId4" Type="http://schemas.openxmlformats.org/officeDocument/2006/relationships/hyperlink" Target="http://www.pratiwisteel.com/news/view/20110708090600/Outokumpu-Duplex-Stainless-Steel-For-Sluice-And-Flood-Gates-Structures-In-Finland.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hyperlink" Target="https://coastal-environments.weebly.com/landforms-and-processes.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err="1"/>
              <a:t>Material</a:t>
            </a:r>
            <a:r>
              <a:rPr lang="fr-FR" dirty="0"/>
              <a:t> </a:t>
            </a:r>
            <a:r>
              <a:rPr lang="fr-FR" dirty="0" err="1"/>
              <a:t>didáctico</a:t>
            </a:r>
            <a:r>
              <a:rPr lang="fr-FR" dirty="0"/>
              <a:t> de </a:t>
            </a:r>
            <a:r>
              <a:rPr lang="fr-FR" dirty="0" err="1"/>
              <a:t>apoyo</a:t>
            </a:r>
            <a:r>
              <a:rPr lang="fr-FR" dirty="0"/>
              <a:t> para </a:t>
            </a:r>
            <a:r>
              <a:rPr lang="fr-FR" dirty="0" err="1"/>
              <a:t>docentes</a:t>
            </a:r>
            <a:r>
              <a:rPr lang="fr-FR" dirty="0"/>
              <a:t> en  </a:t>
            </a:r>
            <a:r>
              <a:rPr lang="fr-FR" dirty="0" err="1"/>
              <a:t>Arquitectura</a:t>
            </a:r>
            <a:r>
              <a:rPr lang="fr-FR" dirty="0"/>
              <a:t> o </a:t>
            </a:r>
            <a:r>
              <a:rPr lang="fr-FR" dirty="0" err="1"/>
              <a:t>Ingenieria</a:t>
            </a:r>
            <a:r>
              <a:rPr lang="fr-FR" dirty="0"/>
              <a:t> Civil </a:t>
            </a:r>
          </a:p>
        </p:txBody>
      </p:sp>
      <p:sp>
        <p:nvSpPr>
          <p:cNvPr id="3" name="Subtitle 2"/>
          <p:cNvSpPr>
            <a:spLocks noGrp="1"/>
          </p:cNvSpPr>
          <p:nvPr>
            <p:ph type="subTitle" idx="1"/>
          </p:nvPr>
        </p:nvSpPr>
        <p:spPr/>
        <p:txBody>
          <a:bodyPr>
            <a:normAutofit/>
          </a:bodyPr>
          <a:lstStyle/>
          <a:p>
            <a:r>
              <a:rPr lang="fr-FR" sz="4000" b="1" dirty="0" err="1">
                <a:solidFill>
                  <a:srgbClr val="C00000"/>
                </a:solidFill>
              </a:rPr>
              <a:t>Capítulo</a:t>
            </a:r>
            <a:r>
              <a:rPr lang="fr-FR" sz="4000" b="1" dirty="0">
                <a:solidFill>
                  <a:srgbClr val="C00000"/>
                </a:solidFill>
              </a:rPr>
              <a:t> 2</a:t>
            </a:r>
          </a:p>
          <a:p>
            <a:r>
              <a:rPr lang="fr-FR" sz="4000" b="1" dirty="0" err="1">
                <a:solidFill>
                  <a:srgbClr val="C00000"/>
                </a:solidFill>
              </a:rPr>
              <a:t>Aplicaciones</a:t>
            </a:r>
            <a:endParaRPr lang="fr-FR" sz="4000" b="1" dirty="0">
              <a:solidFill>
                <a:srgbClr val="C00000"/>
              </a:solidFill>
            </a:endParaRPr>
          </a:p>
        </p:txBody>
      </p:sp>
      <p:sp>
        <p:nvSpPr>
          <p:cNvPr id="4" name="Slide Number Placeholder 3"/>
          <p:cNvSpPr>
            <a:spLocks noGrp="1"/>
          </p:cNvSpPr>
          <p:nvPr>
            <p:ph type="sldNum" sz="quarter" idx="4"/>
          </p:nvPr>
        </p:nvSpPr>
        <p:spPr/>
        <p:txBody>
          <a:bodyPr/>
          <a:lstStyle/>
          <a:p>
            <a:fld id="{5AF66AA0-E37C-4065-8BE7-D4086C065B53}" type="slidenum">
              <a:rPr lang="fr-BE" smtClean="0"/>
              <a:t>1</a:t>
            </a:fld>
            <a:endParaRPr lang="fr-BE"/>
          </a:p>
        </p:txBody>
      </p:sp>
    </p:spTree>
    <p:extLst>
      <p:ext uri="{BB962C8B-B14F-4D97-AF65-F5344CB8AC3E}">
        <p14:creationId xmlns:p14="http://schemas.microsoft.com/office/powerpoint/2010/main" val="95613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es-ES_tradnl" sz="3600" dirty="0"/>
              <a:t>Embalse de agua antes de la reparación, ciudad de </a:t>
            </a:r>
            <a:r>
              <a:rPr lang="es-ES_tradnl" sz="3600" dirty="0" err="1"/>
              <a:t>Gangneung</a:t>
            </a:r>
            <a:r>
              <a:rPr lang="es-ES_tradnl" sz="3600" dirty="0"/>
              <a:t>, Corea</a:t>
            </a:r>
            <a:r>
              <a:rPr lang="es-ES_tradnl" sz="3600" baseline="30000" dirty="0"/>
              <a:t>9</a:t>
            </a:r>
            <a:endParaRPr lang="en-US" sz="2800"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10</a:t>
            </a:fld>
            <a:endParaRPr lang="fr-BE" dirty="0"/>
          </a:p>
        </p:txBody>
      </p:sp>
      <p:sp>
        <p:nvSpPr>
          <p:cNvPr id="5" name="Espace réservé du contenu 4"/>
          <p:cNvSpPr>
            <a:spLocks noGrp="1"/>
          </p:cNvSpPr>
          <p:nvPr>
            <p:ph idx="4294967295"/>
          </p:nvPr>
        </p:nvSpPr>
        <p:spPr>
          <a:xfrm>
            <a:off x="0" y="1666875"/>
            <a:ext cx="2214563" cy="4997450"/>
          </a:xfrm>
        </p:spPr>
        <p:txBody>
          <a:bodyPr>
            <a:normAutofit fontScale="55000" lnSpcReduction="20000"/>
          </a:bodyPr>
          <a:lstStyle/>
          <a:p>
            <a:pPr marL="0" indent="0">
              <a:buNone/>
            </a:pPr>
            <a:r>
              <a:rPr lang="es-ES_tradnl" dirty="0"/>
              <a:t>La corrosión y el deterioro del hormigón se aprecian en la fotografía y causan la fuga de agua.</a:t>
            </a:r>
            <a:endParaRPr lang="en-GB" dirty="0"/>
          </a:p>
          <a:p>
            <a:pPr marL="0" indent="0">
              <a:buNone/>
            </a:pPr>
            <a:r>
              <a:rPr lang="es-ES_tradnl" dirty="0"/>
              <a:t>El revestimiento epoxi fue rechazado por no ser duradero.</a:t>
            </a:r>
            <a:endParaRPr lang="en-GB" dirty="0"/>
          </a:p>
          <a:p>
            <a:pPr marL="0" indent="0">
              <a:buNone/>
            </a:pPr>
            <a:r>
              <a:rPr lang="es-ES_tradnl" dirty="0"/>
              <a:t>El reacondicionamiento con un revestimiento de acero inoxidable fue seleccionado por su resistencia a la corrosión, durabilidad, sin mantenimiento y sin crecimiento bacteriano.</a:t>
            </a:r>
            <a:endParaRPr lang="en-US" sz="1800" dirty="0"/>
          </a:p>
        </p:txBody>
      </p:sp>
      <p:pic>
        <p:nvPicPr>
          <p:cNvPr id="3" name="Picture 4" descr="\\문창서버\server\7.공사\★시공완료사진\▶워크사진촬영\131216-대구봉덕배수지-STS\시공전\_DSF5313.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2411760" y="1700808"/>
            <a:ext cx="6401601" cy="4248472"/>
          </a:xfrm>
          <a:prstGeom prst="rect">
            <a:avLst/>
          </a:prstGeom>
          <a:noFill/>
          <a:ln>
            <a:solidFill>
              <a:schemeClr val="tx1"/>
            </a:solidFill>
          </a:ln>
        </p:spPr>
      </p:pic>
      <p:sp>
        <p:nvSpPr>
          <p:cNvPr id="6" name="ZoneTexte 5"/>
          <p:cNvSpPr txBox="1"/>
          <p:nvPr/>
        </p:nvSpPr>
        <p:spPr>
          <a:xfrm>
            <a:off x="3491880" y="6294943"/>
            <a:ext cx="3384376" cy="584775"/>
          </a:xfrm>
          <a:prstGeom prst="rect">
            <a:avLst/>
          </a:prstGeom>
          <a:noFill/>
        </p:spPr>
        <p:txBody>
          <a:bodyPr wrap="square" rtlCol="0">
            <a:spAutoFit/>
          </a:bodyPr>
          <a:lstStyle/>
          <a:p>
            <a:pPr algn="ctr"/>
            <a:r>
              <a:rPr lang="fr-FR" sz="3200" b="1" dirty="0"/>
              <a:t>ANTES</a:t>
            </a:r>
            <a:endParaRPr lang="en-US" sz="3200" b="1" dirty="0"/>
          </a:p>
        </p:txBody>
      </p:sp>
    </p:spTree>
    <p:extLst>
      <p:ext uri="{BB962C8B-B14F-4D97-AF65-F5344CB8AC3E}">
        <p14:creationId xmlns:p14="http://schemas.microsoft.com/office/powerpoint/2010/main" val="401557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0"/>
            <a:ext cx="8229600" cy="1143000"/>
          </a:xfrm>
        </p:spPr>
        <p:txBody>
          <a:bodyPr>
            <a:normAutofit fontScale="90000"/>
          </a:bodyPr>
          <a:lstStyle/>
          <a:p>
            <a:r>
              <a:rPr lang="es-ES_tradnl" dirty="0"/>
              <a:t>El mismo después del nuevo revestimiento de acero inoxidable</a:t>
            </a:r>
            <a:endParaRPr lang="en-US"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11</a:t>
            </a:fld>
            <a:endParaRPr lang="fr-BE" dirty="0"/>
          </a:p>
        </p:txBody>
      </p:sp>
      <p:pic>
        <p:nvPicPr>
          <p:cNvPr id="3" name="Picture 2" descr="Y:\7.공사\★시공완료사진\워크사진촬영\대구화원배수지\_DSF0416.JPG"/>
          <p:cNvPicPr/>
          <p:nvPr/>
        </p:nvPicPr>
        <p:blipFill rotWithShape="1">
          <a:blip r:embed="rId2" cstate="email">
            <a:extLst>
              <a:ext uri="{BEBA8EAE-BF5A-486C-A8C5-ECC9F3942E4B}">
                <a14:imgProps xmlns:a14="http://schemas.microsoft.com/office/drawing/2010/main">
                  <a14:imgLayer r:embed="rId3">
                    <a14:imgEffect>
                      <a14:colorTemperature colorTemp="47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2411412" y="1701280"/>
            <a:ext cx="6445107" cy="4248000"/>
          </a:xfrm>
          <a:prstGeom prst="rect">
            <a:avLst/>
          </a:prstGeom>
          <a:ln>
            <a:solidFill>
              <a:schemeClr val="tx1"/>
            </a:solidFill>
          </a:ln>
        </p:spPr>
      </p:pic>
      <p:sp>
        <p:nvSpPr>
          <p:cNvPr id="6" name="ZoneTexte 5"/>
          <p:cNvSpPr txBox="1"/>
          <p:nvPr/>
        </p:nvSpPr>
        <p:spPr>
          <a:xfrm>
            <a:off x="3491880" y="6294943"/>
            <a:ext cx="3384376" cy="584775"/>
          </a:xfrm>
          <a:prstGeom prst="rect">
            <a:avLst/>
          </a:prstGeom>
          <a:noFill/>
        </p:spPr>
        <p:txBody>
          <a:bodyPr wrap="square" rtlCol="0">
            <a:spAutoFit/>
          </a:bodyPr>
          <a:lstStyle/>
          <a:p>
            <a:pPr algn="ctr"/>
            <a:r>
              <a:rPr lang="es-ES_tradnl" sz="3200" b="1" dirty="0"/>
              <a:t>DESPUÉS</a:t>
            </a:r>
            <a:endParaRPr lang="en-US" sz="5400" b="1" dirty="0"/>
          </a:p>
        </p:txBody>
      </p:sp>
      <p:sp>
        <p:nvSpPr>
          <p:cNvPr id="7" name="Espace réservé du contenu 4"/>
          <p:cNvSpPr txBox="1">
            <a:spLocks/>
          </p:cNvSpPr>
          <p:nvPr/>
        </p:nvSpPr>
        <p:spPr>
          <a:xfrm>
            <a:off x="-18798" y="1667123"/>
            <a:ext cx="2286541" cy="4997152"/>
          </a:xfrm>
          <a:prstGeom prst="rect">
            <a:avLst/>
          </a:prstGeom>
        </p:spPr>
        <p:txBody>
          <a:bodyPr>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_tradnl" sz="2400" dirty="0"/>
              <a:t>Se utilizan los tipos de acero inoxidable dúplex STS329LD y STS329J3L.</a:t>
            </a:r>
            <a:endParaRPr lang="en-GB" sz="2400" dirty="0"/>
          </a:p>
          <a:p>
            <a:pPr marL="0" indent="0">
              <a:buNone/>
            </a:pPr>
            <a:r>
              <a:rPr lang="es-ES_tradnl" sz="2400" dirty="0"/>
              <a:t>Los paneles se sueldan entre sí y anclan al hormigón.</a:t>
            </a:r>
            <a:endParaRPr lang="en-US" sz="1400" dirty="0"/>
          </a:p>
        </p:txBody>
      </p:sp>
    </p:spTree>
    <p:extLst>
      <p:ext uri="{BB962C8B-B14F-4D97-AF65-F5344CB8AC3E}">
        <p14:creationId xmlns:p14="http://schemas.microsoft.com/office/powerpoint/2010/main" val="385120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BE" dirty="0"/>
              <a:t>2. Puentes</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236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Muchos</a:t>
            </a:r>
            <a:r>
              <a:rPr lang="fr-FR" dirty="0"/>
              <a:t> </a:t>
            </a:r>
            <a:r>
              <a:rPr lang="fr-FR" dirty="0" err="1"/>
              <a:t>puentes</a:t>
            </a:r>
            <a:r>
              <a:rPr lang="fr-FR" dirty="0"/>
              <a:t> </a:t>
            </a:r>
            <a:r>
              <a:rPr lang="fr-FR" dirty="0" err="1"/>
              <a:t>están</a:t>
            </a:r>
            <a:r>
              <a:rPr lang="fr-FR" dirty="0"/>
              <a:t> en </a:t>
            </a:r>
            <a:r>
              <a:rPr lang="fr-FR" dirty="0" err="1"/>
              <a:t>malas</a:t>
            </a:r>
            <a:r>
              <a:rPr lang="fr-FR" dirty="0"/>
              <a:t> </a:t>
            </a:r>
            <a:r>
              <a:rPr lang="fr-FR" dirty="0" err="1"/>
              <a:t>condiciones</a:t>
            </a:r>
            <a:endParaRPr lang="en-US" dirty="0"/>
          </a:p>
        </p:txBody>
      </p:sp>
      <p:sp>
        <p:nvSpPr>
          <p:cNvPr id="3" name="Espace réservé du contenu 2"/>
          <p:cNvSpPr>
            <a:spLocks noGrp="1"/>
          </p:cNvSpPr>
          <p:nvPr>
            <p:ph idx="1"/>
          </p:nvPr>
        </p:nvSpPr>
        <p:spPr/>
        <p:txBody>
          <a:bodyPr/>
          <a:lstStyle/>
          <a:p>
            <a:pPr>
              <a:buClr>
                <a:srgbClr val="C00000"/>
              </a:buClr>
              <a:buFont typeface="Wingdings" panose="05000000000000000000" pitchFamily="2" charset="2"/>
              <a:buChar char="§"/>
            </a:pPr>
            <a:r>
              <a:rPr lang="fr-FR" dirty="0" err="1"/>
              <a:t>Muchos</a:t>
            </a:r>
            <a:r>
              <a:rPr lang="fr-FR" dirty="0"/>
              <a:t> de </a:t>
            </a:r>
            <a:r>
              <a:rPr lang="fr-FR" dirty="0" err="1"/>
              <a:t>ellos</a:t>
            </a:r>
            <a:r>
              <a:rPr lang="fr-FR" dirty="0"/>
              <a:t> </a:t>
            </a:r>
            <a:r>
              <a:rPr lang="fr-FR" dirty="0" err="1"/>
              <a:t>fueron</a:t>
            </a:r>
            <a:r>
              <a:rPr lang="fr-FR" dirty="0"/>
              <a:t> </a:t>
            </a:r>
            <a:r>
              <a:rPr lang="fr-FR" dirty="0" err="1"/>
              <a:t>construidos</a:t>
            </a:r>
            <a:r>
              <a:rPr lang="fr-FR" dirty="0"/>
              <a:t> </a:t>
            </a:r>
            <a:r>
              <a:rPr lang="fr-FR" dirty="0" err="1"/>
              <a:t>después</a:t>
            </a:r>
            <a:r>
              <a:rPr lang="fr-FR" dirty="0"/>
              <a:t> de la </a:t>
            </a:r>
            <a:r>
              <a:rPr lang="fr-FR" dirty="0" err="1"/>
              <a:t>segunda</a:t>
            </a:r>
            <a:r>
              <a:rPr lang="fr-FR" dirty="0"/>
              <a:t> </a:t>
            </a:r>
            <a:r>
              <a:rPr lang="fr-FR" dirty="0" err="1"/>
              <a:t>guerra</a:t>
            </a:r>
            <a:r>
              <a:rPr lang="fr-FR" dirty="0"/>
              <a:t> </a:t>
            </a:r>
            <a:r>
              <a:rPr lang="fr-FR" dirty="0" err="1"/>
              <a:t>mundial</a:t>
            </a:r>
            <a:r>
              <a:rPr lang="fr-FR" dirty="0"/>
              <a:t>.</a:t>
            </a:r>
          </a:p>
          <a:p>
            <a:pPr>
              <a:buClr>
                <a:srgbClr val="C00000"/>
              </a:buClr>
              <a:buFont typeface="Wingdings" panose="05000000000000000000" pitchFamily="2" charset="2"/>
              <a:buChar char="§"/>
            </a:pPr>
            <a:r>
              <a:rPr lang="fr-FR" dirty="0"/>
              <a:t>Con un </a:t>
            </a:r>
            <a:r>
              <a:rPr lang="fr-FR" dirty="0" err="1"/>
              <a:t>periodo</a:t>
            </a:r>
            <a:r>
              <a:rPr lang="fr-FR" dirty="0"/>
              <a:t> de vida </a:t>
            </a:r>
            <a:r>
              <a:rPr lang="fr-FR" dirty="0" err="1"/>
              <a:t>útil</a:t>
            </a:r>
            <a:r>
              <a:rPr lang="fr-FR" dirty="0"/>
              <a:t> de 60 </a:t>
            </a:r>
            <a:r>
              <a:rPr lang="fr-FR" dirty="0" err="1"/>
              <a:t>años</a:t>
            </a:r>
            <a:r>
              <a:rPr lang="fr-FR" dirty="0"/>
              <a:t>.</a:t>
            </a:r>
          </a:p>
          <a:p>
            <a:pPr>
              <a:buClr>
                <a:srgbClr val="C00000"/>
              </a:buClr>
              <a:buFont typeface="Wingdings" panose="05000000000000000000" pitchFamily="2" charset="2"/>
              <a:buChar char="§"/>
            </a:pPr>
            <a:r>
              <a:rPr lang="fr-FR" dirty="0"/>
              <a:t>El </a:t>
            </a:r>
            <a:r>
              <a:rPr lang="fr-FR" dirty="0" err="1"/>
              <a:t>tráfico</a:t>
            </a:r>
            <a:r>
              <a:rPr lang="fr-FR" dirty="0"/>
              <a:t> es </a:t>
            </a:r>
            <a:r>
              <a:rPr lang="fr-FR" dirty="0" err="1"/>
              <a:t>mucho</a:t>
            </a:r>
            <a:r>
              <a:rPr lang="fr-FR" dirty="0"/>
              <a:t> </a:t>
            </a:r>
            <a:r>
              <a:rPr lang="fr-FR" dirty="0" err="1"/>
              <a:t>más</a:t>
            </a:r>
            <a:r>
              <a:rPr lang="fr-FR" dirty="0"/>
              <a:t> </a:t>
            </a:r>
            <a:r>
              <a:rPr lang="fr-FR" dirty="0" err="1"/>
              <a:t>denso</a:t>
            </a:r>
            <a:r>
              <a:rPr lang="fr-FR" dirty="0"/>
              <a:t> </a:t>
            </a:r>
            <a:r>
              <a:rPr lang="fr-FR" dirty="0" err="1"/>
              <a:t>del</a:t>
            </a:r>
            <a:r>
              <a:rPr lang="fr-FR" dirty="0"/>
              <a:t> que </a:t>
            </a:r>
            <a:r>
              <a:rPr lang="fr-FR" dirty="0" err="1"/>
              <a:t>habían</a:t>
            </a:r>
            <a:r>
              <a:rPr lang="fr-FR" dirty="0"/>
              <a:t> </a:t>
            </a:r>
            <a:r>
              <a:rPr lang="fr-FR" dirty="0" err="1"/>
              <a:t>considerado</a:t>
            </a:r>
            <a:r>
              <a:rPr lang="fr-FR" dirty="0"/>
              <a:t> en </a:t>
            </a:r>
            <a:r>
              <a:rPr lang="fr-FR" dirty="0" err="1"/>
              <a:t>ese</a:t>
            </a:r>
            <a:r>
              <a:rPr lang="fr-FR" dirty="0"/>
              <a:t> </a:t>
            </a:r>
            <a:r>
              <a:rPr lang="fr-FR" dirty="0" err="1"/>
              <a:t>momento</a:t>
            </a:r>
            <a:r>
              <a:rPr lang="fr-FR" dirty="0"/>
              <a:t>.</a:t>
            </a:r>
          </a:p>
          <a:p>
            <a:pPr>
              <a:buClr>
                <a:srgbClr val="C00000"/>
              </a:buClr>
              <a:buFont typeface="Wingdings" panose="05000000000000000000" pitchFamily="2" charset="2"/>
              <a:buChar char="§"/>
            </a:pPr>
            <a:r>
              <a:rPr lang="fr-FR" dirty="0"/>
              <a:t>El </a:t>
            </a:r>
            <a:r>
              <a:rPr lang="fr-FR" dirty="0" err="1"/>
              <a:t>recorte</a:t>
            </a:r>
            <a:r>
              <a:rPr lang="fr-FR" dirty="0"/>
              <a:t> de los </a:t>
            </a:r>
            <a:r>
              <a:rPr lang="fr-FR" dirty="0" err="1"/>
              <a:t>costes</a:t>
            </a:r>
            <a:r>
              <a:rPr lang="fr-FR" dirty="0"/>
              <a:t> de </a:t>
            </a:r>
            <a:r>
              <a:rPr lang="fr-FR" dirty="0" err="1"/>
              <a:t>mantenimiento</a:t>
            </a:r>
            <a:r>
              <a:rPr lang="fr-FR" dirty="0"/>
              <a:t> </a:t>
            </a:r>
            <a:r>
              <a:rPr lang="fr-FR" dirty="0" err="1"/>
              <a:t>suele</a:t>
            </a:r>
            <a:r>
              <a:rPr lang="fr-FR" dirty="0"/>
              <a:t> </a:t>
            </a:r>
            <a:r>
              <a:rPr lang="fr-FR" dirty="0" err="1"/>
              <a:t>ser</a:t>
            </a:r>
            <a:r>
              <a:rPr lang="fr-FR" dirty="0"/>
              <a:t> </a:t>
            </a:r>
            <a:r>
              <a:rPr lang="fr-FR" dirty="0" err="1"/>
              <a:t>una</a:t>
            </a:r>
            <a:r>
              <a:rPr lang="fr-FR" dirty="0"/>
              <a:t> </a:t>
            </a:r>
            <a:r>
              <a:rPr lang="fr-FR" dirty="0" err="1"/>
              <a:t>práctica</a:t>
            </a:r>
            <a:r>
              <a:rPr lang="fr-FR" dirty="0"/>
              <a:t> </a:t>
            </a:r>
            <a:r>
              <a:rPr lang="fr-FR" dirty="0" err="1"/>
              <a:t>muy</a:t>
            </a:r>
            <a:r>
              <a:rPr lang="fr-FR" dirty="0"/>
              <a:t> </a:t>
            </a:r>
            <a:r>
              <a:rPr lang="fr-FR" dirty="0" err="1"/>
              <a:t>habitual</a:t>
            </a:r>
            <a:r>
              <a:rPr lang="fr-FR" dirty="0"/>
              <a:t>.</a:t>
            </a:r>
            <a:endParaRPr lang="en-US" dirty="0"/>
          </a:p>
        </p:txBody>
      </p:sp>
      <p:sp>
        <p:nvSpPr>
          <p:cNvPr id="5" name="ZoneTexte 3">
            <a:extLst>
              <a:ext uri="{FF2B5EF4-FFF2-40B4-BE49-F238E27FC236}">
                <a16:creationId xmlns:a16="http://schemas.microsoft.com/office/drawing/2014/main" id="{C9503D7E-1183-4B6B-A227-2C0A7EBFE914}"/>
              </a:ext>
            </a:extLst>
          </p:cNvPr>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71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Situación</a:t>
            </a:r>
            <a:r>
              <a:rPr lang="fr-FR" dirty="0"/>
              <a:t> en la </a:t>
            </a:r>
            <a:r>
              <a:rPr lang="fr-FR" dirty="0" err="1"/>
              <a:t>Unión</a:t>
            </a:r>
            <a:r>
              <a:rPr lang="fr-FR" dirty="0"/>
              <a:t> </a:t>
            </a:r>
            <a:r>
              <a:rPr lang="fr-FR" dirty="0" err="1"/>
              <a:t>Europea</a:t>
            </a:r>
            <a:endParaRPr lang="en-US" dirty="0"/>
          </a:p>
        </p:txBody>
      </p:sp>
      <p:sp>
        <p:nvSpPr>
          <p:cNvPr id="3" name="Espace réservé du contenu 2"/>
          <p:cNvSpPr>
            <a:spLocks noGrp="1"/>
          </p:cNvSpPr>
          <p:nvPr>
            <p:ph idx="1"/>
          </p:nvPr>
        </p:nvSpPr>
        <p:spPr>
          <a:xfrm>
            <a:off x="628650" y="1844824"/>
            <a:ext cx="7886700" cy="4351338"/>
          </a:xfrm>
        </p:spPr>
        <p:txBody>
          <a:bodyPr>
            <a:normAutofit lnSpcReduction="10000"/>
          </a:bodyPr>
          <a:lstStyle/>
          <a:p>
            <a:pPr>
              <a:buClr>
                <a:srgbClr val="C00000"/>
              </a:buClr>
              <a:buFont typeface="Wingdings" panose="05000000000000000000" pitchFamily="2" charset="2"/>
              <a:buChar char="§"/>
            </a:pPr>
            <a:r>
              <a:rPr lang="fr-FR" dirty="0"/>
              <a:t>No existe </a:t>
            </a:r>
            <a:r>
              <a:rPr lang="fr-FR" dirty="0" err="1"/>
              <a:t>una</a:t>
            </a:r>
            <a:r>
              <a:rPr lang="fr-FR" dirty="0"/>
              <a:t> </a:t>
            </a:r>
            <a:r>
              <a:rPr lang="fr-FR" dirty="0" err="1"/>
              <a:t>publicación</a:t>
            </a:r>
            <a:r>
              <a:rPr lang="fr-FR" dirty="0"/>
              <a:t>/informe </a:t>
            </a:r>
            <a:r>
              <a:rPr lang="fr-FR" dirty="0" err="1"/>
              <a:t>exhaustivo</a:t>
            </a:r>
            <a:r>
              <a:rPr lang="fr-FR" dirty="0"/>
              <a:t> y </a:t>
            </a:r>
            <a:r>
              <a:rPr lang="fr-FR" dirty="0" err="1"/>
              <a:t>completo</a:t>
            </a:r>
            <a:r>
              <a:rPr lang="fr-FR" dirty="0"/>
              <a:t> sobre el </a:t>
            </a:r>
            <a:r>
              <a:rPr lang="fr-FR" dirty="0" err="1"/>
              <a:t>tema</a:t>
            </a:r>
            <a:endParaRPr lang="fr-FR" dirty="0"/>
          </a:p>
          <a:p>
            <a:pPr>
              <a:buClr>
                <a:srgbClr val="C00000"/>
              </a:buClr>
              <a:buFont typeface="Wingdings" panose="05000000000000000000" pitchFamily="2" charset="2"/>
              <a:buChar char="§"/>
            </a:pPr>
            <a:r>
              <a:rPr lang="fr-FR" dirty="0" err="1"/>
              <a:t>Varía</a:t>
            </a:r>
            <a:r>
              <a:rPr lang="fr-FR" dirty="0"/>
              <a:t> de </a:t>
            </a:r>
            <a:r>
              <a:rPr lang="fr-FR" dirty="0" err="1"/>
              <a:t>país</a:t>
            </a:r>
            <a:r>
              <a:rPr lang="fr-FR" dirty="0"/>
              <a:t> en </a:t>
            </a:r>
            <a:r>
              <a:rPr lang="fr-FR" dirty="0" err="1"/>
              <a:t>país</a:t>
            </a:r>
            <a:r>
              <a:rPr lang="fr-FR" dirty="0"/>
              <a:t>.</a:t>
            </a:r>
          </a:p>
          <a:p>
            <a:pPr>
              <a:buClr>
                <a:srgbClr val="C00000"/>
              </a:buClr>
              <a:buFont typeface="Wingdings" panose="05000000000000000000" pitchFamily="2" charset="2"/>
              <a:buChar char="§"/>
            </a:pPr>
            <a:r>
              <a:rPr lang="fr-FR" dirty="0" err="1"/>
              <a:t>Alemania</a:t>
            </a:r>
            <a:r>
              <a:rPr lang="fr-FR" dirty="0"/>
              <a:t>: </a:t>
            </a:r>
            <a:r>
              <a:rPr lang="en-US" dirty="0"/>
              <a:t>12.5% de </a:t>
            </a:r>
            <a:r>
              <a:rPr lang="en-US" dirty="0" err="1"/>
              <a:t>sus</a:t>
            </a:r>
            <a:r>
              <a:rPr lang="en-US" dirty="0"/>
              <a:t> </a:t>
            </a:r>
            <a:r>
              <a:rPr lang="en-US" dirty="0" err="1"/>
              <a:t>autopistas</a:t>
            </a:r>
            <a:r>
              <a:rPr lang="en-US" dirty="0"/>
              <a:t> </a:t>
            </a:r>
            <a:r>
              <a:rPr lang="en-US" dirty="0" err="1"/>
              <a:t>tiene</a:t>
            </a:r>
            <a:r>
              <a:rPr lang="en-US" dirty="0"/>
              <a:t> </a:t>
            </a:r>
            <a:r>
              <a:rPr lang="en-US" dirty="0" err="1"/>
              <a:t>puentes</a:t>
            </a:r>
            <a:r>
              <a:rPr lang="en-US" dirty="0"/>
              <a:t> </a:t>
            </a:r>
            <a:r>
              <a:rPr lang="en-US" dirty="0" err="1"/>
              <a:t>en</a:t>
            </a:r>
            <a:r>
              <a:rPr lang="en-US" dirty="0"/>
              <a:t> </a:t>
            </a:r>
            <a:r>
              <a:rPr lang="en-US" dirty="0" err="1"/>
              <a:t>buen</a:t>
            </a:r>
            <a:r>
              <a:rPr lang="en-US" dirty="0"/>
              <a:t> </a:t>
            </a:r>
            <a:r>
              <a:rPr lang="en-US" dirty="0" err="1"/>
              <a:t>estado</a:t>
            </a:r>
            <a:r>
              <a:rPr lang="en-US" dirty="0"/>
              <a:t> </a:t>
            </a:r>
            <a:r>
              <a:rPr lang="en-US" dirty="0" err="1"/>
              <a:t>mientras</a:t>
            </a:r>
            <a:r>
              <a:rPr lang="en-US" dirty="0"/>
              <a:t> que hay </a:t>
            </a:r>
            <a:r>
              <a:rPr lang="en-US" dirty="0" err="1"/>
              <a:t>otro</a:t>
            </a:r>
            <a:r>
              <a:rPr lang="en-US" dirty="0"/>
              <a:t> 12,4% que </a:t>
            </a:r>
            <a:r>
              <a:rPr lang="en-US" dirty="0" err="1"/>
              <a:t>requiere</a:t>
            </a:r>
            <a:r>
              <a:rPr lang="en-US" dirty="0"/>
              <a:t> </a:t>
            </a:r>
            <a:r>
              <a:rPr lang="en-US" dirty="0" err="1"/>
              <a:t>mantenimiento</a:t>
            </a:r>
            <a:r>
              <a:rPr lang="en-US" dirty="0"/>
              <a:t> </a:t>
            </a:r>
            <a:r>
              <a:rPr lang="en-US" dirty="0" err="1"/>
              <a:t>urgente</a:t>
            </a:r>
            <a:r>
              <a:rPr lang="en-US" dirty="0"/>
              <a:t>.</a:t>
            </a:r>
          </a:p>
          <a:p>
            <a:pPr>
              <a:buClr>
                <a:srgbClr val="C00000"/>
              </a:buClr>
              <a:buFont typeface="Wingdings" panose="05000000000000000000" pitchFamily="2" charset="2"/>
              <a:buChar char="§"/>
            </a:pPr>
            <a:r>
              <a:rPr lang="fr-FR" dirty="0" err="1"/>
              <a:t>Francia:un</a:t>
            </a:r>
            <a:r>
              <a:rPr lang="fr-FR" dirty="0"/>
              <a:t> </a:t>
            </a:r>
            <a:r>
              <a:rPr lang="fr-FR" dirty="0" err="1"/>
              <a:t>reciente</a:t>
            </a:r>
            <a:r>
              <a:rPr lang="fr-FR" dirty="0"/>
              <a:t> informe alerta de que 1/3 de sus </a:t>
            </a:r>
            <a:r>
              <a:rPr lang="fr-FR" dirty="0" err="1"/>
              <a:t>puentes</a:t>
            </a:r>
            <a:r>
              <a:rPr lang="fr-FR" dirty="0"/>
              <a:t> </a:t>
            </a:r>
            <a:r>
              <a:rPr lang="fr-FR" dirty="0" err="1"/>
              <a:t>requiere</a:t>
            </a:r>
            <a:r>
              <a:rPr lang="fr-FR" dirty="0"/>
              <a:t> </a:t>
            </a:r>
            <a:r>
              <a:rPr lang="fr-FR" dirty="0" err="1"/>
              <a:t>actuaciones</a:t>
            </a:r>
            <a:r>
              <a:rPr lang="fr-FR" dirty="0"/>
              <a:t> de </a:t>
            </a:r>
            <a:r>
              <a:rPr lang="fr-FR" dirty="0" err="1"/>
              <a:t>mantenimiento</a:t>
            </a:r>
            <a:r>
              <a:rPr lang="fr-FR" dirty="0"/>
              <a:t> </a:t>
            </a:r>
            <a:r>
              <a:rPr lang="fr-FR" dirty="0" err="1"/>
              <a:t>debido</a:t>
            </a:r>
            <a:r>
              <a:rPr lang="fr-FR" dirty="0"/>
              <a:t> a su </a:t>
            </a:r>
            <a:r>
              <a:rPr lang="fr-FR" dirty="0" err="1"/>
              <a:t>pobre</a:t>
            </a:r>
            <a:r>
              <a:rPr lang="fr-FR" dirty="0"/>
              <a:t> </a:t>
            </a:r>
            <a:r>
              <a:rPr lang="fr-FR" dirty="0" err="1"/>
              <a:t>condición</a:t>
            </a:r>
            <a:r>
              <a:rPr lang="fr-FR" dirty="0"/>
              <a:t>.</a:t>
            </a:r>
          </a:p>
          <a:p>
            <a:pPr>
              <a:buClr>
                <a:srgbClr val="C00000"/>
              </a:buClr>
              <a:buFont typeface="Wingdings" panose="05000000000000000000" pitchFamily="2" charset="2"/>
              <a:buChar char="§"/>
            </a:pPr>
            <a:r>
              <a:rPr lang="fr-FR" dirty="0"/>
              <a:t>etc…</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NEW!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19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CE9A-B5BE-41B9-BFBA-C3CD17AC0675}"/>
              </a:ext>
            </a:extLst>
          </p:cNvPr>
          <p:cNvSpPr>
            <a:spLocks noGrp="1"/>
          </p:cNvSpPr>
          <p:nvPr>
            <p:ph type="title"/>
          </p:nvPr>
        </p:nvSpPr>
        <p:spPr/>
        <p:txBody>
          <a:bodyPr>
            <a:normAutofit fontScale="90000"/>
          </a:bodyPr>
          <a:lstStyle/>
          <a:p>
            <a:r>
              <a:rPr lang="nl-BE" dirty="0"/>
              <a:t>La situación en Estados Unidos</a:t>
            </a:r>
            <a:br>
              <a:rPr lang="nl-BE" dirty="0"/>
            </a:br>
            <a:r>
              <a:rPr lang="nl-BE" sz="3100" dirty="0"/>
              <a:t>Número de puentes en EEUU con necesidades de actuaciones de reemplazo o </a:t>
            </a:r>
            <a:r>
              <a:rPr lang="nl-BE" sz="3100" dirty="0" err="1"/>
              <a:t>rehabilitación</a:t>
            </a:r>
            <a:r>
              <a:rPr lang="nl-BE" sz="3100" dirty="0"/>
              <a:t>, incluyendo los estructuralmente deficientes.</a:t>
            </a:r>
            <a:endParaRPr lang="en-GB" dirty="0"/>
          </a:p>
        </p:txBody>
      </p:sp>
      <p:graphicFrame>
        <p:nvGraphicFramePr>
          <p:cNvPr id="10" name="Content Placeholder 9">
            <a:extLst>
              <a:ext uri="{FF2B5EF4-FFF2-40B4-BE49-F238E27FC236}">
                <a16:creationId xmlns:a16="http://schemas.microsoft.com/office/drawing/2014/main" id="{B4584C9B-97FA-4F6D-9740-9AD19854792E}"/>
              </a:ext>
            </a:extLst>
          </p:cNvPr>
          <p:cNvGraphicFramePr>
            <a:graphicFrameLocks noGrp="1"/>
          </p:cNvGraphicFramePr>
          <p:nvPr>
            <p:ph idx="1"/>
            <p:extLst>
              <p:ext uri="{D42A27DB-BD31-4B8C-83A1-F6EECF244321}">
                <p14:modId xmlns:p14="http://schemas.microsoft.com/office/powerpoint/2010/main" val="2198703697"/>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877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err="1"/>
              <a:t>Acero</a:t>
            </a:r>
            <a:r>
              <a:rPr lang="fr-FR" dirty="0"/>
              <a:t> </a:t>
            </a:r>
            <a:r>
              <a:rPr lang="fr-FR" dirty="0" err="1"/>
              <a:t>inoxidable</a:t>
            </a:r>
            <a:r>
              <a:rPr lang="fr-FR" dirty="0"/>
              <a:t> en </a:t>
            </a:r>
            <a:r>
              <a:rPr lang="fr-FR" dirty="0" err="1"/>
              <a:t>puentes</a:t>
            </a:r>
            <a:endParaRPr lang="en-US" dirty="0"/>
          </a:p>
        </p:txBody>
      </p:sp>
      <p:sp>
        <p:nvSpPr>
          <p:cNvPr id="3" name="Espace réservé du contenu 2"/>
          <p:cNvSpPr>
            <a:spLocks noGrp="1"/>
          </p:cNvSpPr>
          <p:nvPr>
            <p:ph type="subTitle" idx="1"/>
          </p:nvPr>
        </p:nvSpPr>
        <p:spPr/>
        <p:txBody>
          <a:bodyPr/>
          <a:lstStyle/>
          <a:p>
            <a:r>
              <a:rPr lang="fr-FR" dirty="0" err="1"/>
              <a:t>Algunos</a:t>
            </a:r>
            <a:r>
              <a:rPr lang="fr-FR" dirty="0"/>
              <a:t> </a:t>
            </a:r>
            <a:r>
              <a:rPr lang="fr-FR" dirty="0" err="1"/>
              <a:t>ejemplos</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7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9331"/>
            <a:ext cx="2949575" cy="955576"/>
          </a:xfrm>
        </p:spPr>
        <p:txBody>
          <a:bodyPr>
            <a:normAutofit/>
          </a:bodyPr>
          <a:lstStyle/>
          <a:p>
            <a:r>
              <a:rPr lang="fr-FR" sz="2400" dirty="0" err="1"/>
              <a:t>Puente</a:t>
            </a:r>
            <a:r>
              <a:rPr lang="fr-FR" sz="2400" dirty="0"/>
              <a:t> </a:t>
            </a:r>
            <a:r>
              <a:rPr lang="fr-FR" sz="2400" dirty="0" err="1"/>
              <a:t>Stonecutter’s</a:t>
            </a:r>
            <a:r>
              <a:rPr lang="fr-FR" sz="2400" dirty="0"/>
              <a:t>, Hong Kong</a:t>
            </a:r>
            <a:endParaRPr lang="en-US" sz="2400" dirty="0"/>
          </a:p>
        </p:txBody>
      </p:sp>
      <p:sp>
        <p:nvSpPr>
          <p:cNvPr id="3" name="Espace réservé du contenu 2"/>
          <p:cNvSpPr>
            <a:spLocks noGrp="1"/>
          </p:cNvSpPr>
          <p:nvPr>
            <p:ph type="body" sz="half" idx="2"/>
          </p:nvPr>
        </p:nvSpPr>
        <p:spPr>
          <a:xfrm>
            <a:off x="17875" y="1124744"/>
            <a:ext cx="3779912" cy="5472608"/>
          </a:xfrm>
        </p:spPr>
        <p:txBody>
          <a:bodyPr>
            <a:noAutofit/>
          </a:bodyPr>
          <a:lstStyle/>
          <a:p>
            <a:pPr>
              <a:lnSpc>
                <a:spcPct val="110000"/>
              </a:lnSpc>
              <a:spcBef>
                <a:spcPts val="0"/>
              </a:spcBef>
            </a:pPr>
            <a:r>
              <a:rPr lang="en-US" sz="1800" dirty="0"/>
              <a:t>Este </a:t>
            </a:r>
            <a:r>
              <a:rPr lang="en-US" sz="1800" dirty="0" err="1"/>
              <a:t>icónico</a:t>
            </a:r>
            <a:r>
              <a:rPr lang="en-US" sz="1800" dirty="0"/>
              <a:t> </a:t>
            </a:r>
            <a:r>
              <a:rPr lang="en-US" sz="1800" dirty="0" err="1"/>
              <a:t>puente</a:t>
            </a:r>
            <a:r>
              <a:rPr lang="en-US" sz="1800" dirty="0"/>
              <a:t> </a:t>
            </a:r>
            <a:r>
              <a:rPr lang="en-US" sz="1800" dirty="0" err="1"/>
              <a:t>está</a:t>
            </a:r>
            <a:r>
              <a:rPr lang="en-US" sz="1800" dirty="0"/>
              <a:t> </a:t>
            </a:r>
            <a:r>
              <a:rPr lang="en-US" sz="1800" dirty="0" err="1"/>
              <a:t>situado</a:t>
            </a:r>
            <a:r>
              <a:rPr lang="en-US" sz="1800" dirty="0"/>
              <a:t> </a:t>
            </a:r>
            <a:r>
              <a:rPr lang="en-US" sz="1800" dirty="0" err="1"/>
              <a:t>en</a:t>
            </a:r>
            <a:r>
              <a:rPr lang="en-US" sz="1800" dirty="0"/>
              <a:t> un area </a:t>
            </a:r>
            <a:r>
              <a:rPr lang="en-US" sz="1800" dirty="0" err="1"/>
              <a:t>urbana</a:t>
            </a:r>
            <a:r>
              <a:rPr lang="en-US" sz="1800" dirty="0"/>
              <a:t> de gran </a:t>
            </a:r>
            <a:r>
              <a:rPr lang="en-US" sz="1800" dirty="0" err="1"/>
              <a:t>congestión</a:t>
            </a:r>
            <a:r>
              <a:rPr lang="en-US" sz="1800" dirty="0"/>
              <a:t> de </a:t>
            </a:r>
            <a:r>
              <a:rPr lang="en-US" sz="1800" dirty="0" err="1"/>
              <a:t>tráfico</a:t>
            </a:r>
            <a:r>
              <a:rPr lang="en-US" sz="1800" dirty="0"/>
              <a:t>. Ha </a:t>
            </a:r>
            <a:r>
              <a:rPr lang="en-US" sz="1800" dirty="0" err="1"/>
              <a:t>sido</a:t>
            </a:r>
            <a:r>
              <a:rPr lang="en-US" sz="1800" dirty="0"/>
              <a:t> </a:t>
            </a:r>
            <a:r>
              <a:rPr lang="en-US" sz="1800" dirty="0" err="1"/>
              <a:t>diseñado</a:t>
            </a:r>
            <a:r>
              <a:rPr lang="en-US" sz="1800" dirty="0"/>
              <a:t> para </a:t>
            </a:r>
            <a:r>
              <a:rPr lang="en-US" sz="1800" dirty="0" err="1"/>
              <a:t>resistir</a:t>
            </a:r>
            <a:r>
              <a:rPr lang="en-US" sz="1800" dirty="0"/>
              <a:t> los </a:t>
            </a:r>
            <a:r>
              <a:rPr lang="en-US" sz="1800" dirty="0" err="1"/>
              <a:t>posibles</a:t>
            </a:r>
            <a:r>
              <a:rPr lang="en-US" sz="1800" dirty="0"/>
              <a:t> </a:t>
            </a:r>
            <a:r>
              <a:rPr lang="en-US" sz="1800" dirty="0" err="1"/>
              <a:t>riesgos</a:t>
            </a:r>
            <a:r>
              <a:rPr lang="en-US" sz="1800" dirty="0"/>
              <a:t> de un </a:t>
            </a:r>
            <a:r>
              <a:rPr lang="en-US" sz="1800" dirty="0" err="1"/>
              <a:t>clima</a:t>
            </a:r>
            <a:r>
              <a:rPr lang="en-US" sz="1800" dirty="0"/>
              <a:t> tropical, </a:t>
            </a:r>
            <a:r>
              <a:rPr lang="en-US" sz="1800" dirty="0" err="1"/>
              <a:t>polución</a:t>
            </a:r>
            <a:r>
              <a:rPr lang="en-US" sz="1800" dirty="0"/>
              <a:t> </a:t>
            </a:r>
            <a:r>
              <a:rPr lang="en-US" sz="1800" dirty="0" err="1"/>
              <a:t>urbana</a:t>
            </a:r>
            <a:r>
              <a:rPr lang="en-US" sz="1800" dirty="0"/>
              <a:t>, spray </a:t>
            </a:r>
            <a:r>
              <a:rPr lang="en-US" sz="1800" dirty="0" err="1"/>
              <a:t>salino</a:t>
            </a:r>
            <a:r>
              <a:rPr lang="en-US" sz="1800" dirty="0"/>
              <a:t>, </a:t>
            </a:r>
            <a:r>
              <a:rPr lang="en-US" sz="1800" dirty="0" err="1"/>
              <a:t>viento</a:t>
            </a:r>
            <a:r>
              <a:rPr lang="en-US" sz="1800" dirty="0"/>
              <a:t>, </a:t>
            </a:r>
            <a:r>
              <a:rPr lang="en-US" sz="1800" dirty="0" err="1"/>
              <a:t>tifones</a:t>
            </a:r>
            <a:r>
              <a:rPr lang="en-US" sz="1800" dirty="0"/>
              <a:t>, </a:t>
            </a:r>
            <a:r>
              <a:rPr lang="en-US" sz="1800" dirty="0" err="1"/>
              <a:t>impacto</a:t>
            </a:r>
            <a:r>
              <a:rPr lang="en-US" sz="1800" dirty="0"/>
              <a:t> accidental de </a:t>
            </a:r>
            <a:r>
              <a:rPr lang="en-US" sz="1800" dirty="0" err="1"/>
              <a:t>buques</a:t>
            </a:r>
            <a:r>
              <a:rPr lang="en-US" sz="1800" dirty="0"/>
              <a:t> y el </a:t>
            </a:r>
            <a:r>
              <a:rPr lang="en-US" sz="1800" dirty="0" err="1"/>
              <a:t>riesgo</a:t>
            </a:r>
            <a:r>
              <a:rPr lang="en-US" sz="1800" dirty="0"/>
              <a:t> </a:t>
            </a:r>
            <a:r>
              <a:rPr lang="en-US" sz="1800" dirty="0" err="1"/>
              <a:t>sísmico</a:t>
            </a:r>
            <a:r>
              <a:rPr lang="en-US" sz="1800" dirty="0"/>
              <a:t>. </a:t>
            </a:r>
          </a:p>
          <a:p>
            <a:pPr>
              <a:lnSpc>
                <a:spcPct val="110000"/>
              </a:lnSpc>
              <a:spcBef>
                <a:spcPts val="0"/>
              </a:spcBef>
            </a:pPr>
            <a:r>
              <a:rPr lang="en-US" sz="1800" dirty="0" err="1"/>
              <a:t>Fue</a:t>
            </a:r>
            <a:r>
              <a:rPr lang="en-US" sz="1800" dirty="0"/>
              <a:t> </a:t>
            </a:r>
            <a:r>
              <a:rPr lang="en-US" sz="1800" dirty="0" err="1"/>
              <a:t>en</a:t>
            </a:r>
            <a:r>
              <a:rPr lang="en-US" sz="1800" dirty="0"/>
              <a:t> </a:t>
            </a:r>
            <a:r>
              <a:rPr lang="en-US" sz="1800" dirty="0" err="1"/>
              <a:t>su</a:t>
            </a:r>
            <a:r>
              <a:rPr lang="en-US" sz="1800" dirty="0"/>
              <a:t> </a:t>
            </a:r>
            <a:r>
              <a:rPr lang="en-US" sz="1800" dirty="0" err="1"/>
              <a:t>momento</a:t>
            </a:r>
            <a:r>
              <a:rPr lang="en-US" sz="1800" dirty="0"/>
              <a:t> (2009) el primer </a:t>
            </a:r>
            <a:r>
              <a:rPr lang="en-US" sz="1800" dirty="0" err="1"/>
              <a:t>puente</a:t>
            </a:r>
            <a:r>
              <a:rPr lang="en-US" sz="1800" dirty="0"/>
              <a:t> </a:t>
            </a:r>
            <a:r>
              <a:rPr lang="en-US" sz="1800" dirty="0" err="1"/>
              <a:t>atirantado</a:t>
            </a:r>
            <a:r>
              <a:rPr lang="en-US" sz="1800" dirty="0"/>
              <a:t> </a:t>
            </a:r>
            <a:r>
              <a:rPr lang="en-US" sz="1800" dirty="0" err="1"/>
              <a:t>cuyo</a:t>
            </a:r>
            <a:r>
              <a:rPr lang="en-US" sz="1800" dirty="0"/>
              <a:t> </a:t>
            </a:r>
            <a:r>
              <a:rPr lang="en-US" sz="1800" dirty="0" err="1"/>
              <a:t>vano</a:t>
            </a:r>
            <a:r>
              <a:rPr lang="en-US" sz="1800" dirty="0"/>
              <a:t> </a:t>
            </a:r>
            <a:r>
              <a:rPr lang="en-US" sz="1800" dirty="0" err="1"/>
              <a:t>excedia</a:t>
            </a:r>
            <a:r>
              <a:rPr lang="en-US" sz="1800" dirty="0"/>
              <a:t> de 1 km. </a:t>
            </a:r>
            <a:r>
              <a:rPr lang="en-US" sz="1800" dirty="0" err="1"/>
              <a:t>Está</a:t>
            </a:r>
            <a:r>
              <a:rPr lang="en-US" sz="1800" dirty="0"/>
              <a:t> </a:t>
            </a:r>
            <a:r>
              <a:rPr lang="en-US" sz="1800" dirty="0" err="1"/>
              <a:t>diseñado</a:t>
            </a:r>
            <a:r>
              <a:rPr lang="en-US" sz="1800" dirty="0"/>
              <a:t> para </a:t>
            </a:r>
            <a:r>
              <a:rPr lang="en-US" sz="1800" dirty="0" err="1"/>
              <a:t>una</a:t>
            </a:r>
            <a:r>
              <a:rPr lang="en-US" sz="1800" dirty="0"/>
              <a:t> </a:t>
            </a:r>
            <a:r>
              <a:rPr lang="en-US" sz="1800" dirty="0" err="1"/>
              <a:t>vida</a:t>
            </a:r>
            <a:r>
              <a:rPr lang="en-US" sz="1800" dirty="0"/>
              <a:t> de 120 </a:t>
            </a:r>
            <a:r>
              <a:rPr lang="en-US" sz="1800" dirty="0" err="1"/>
              <a:t>años</a:t>
            </a:r>
            <a:r>
              <a:rPr lang="en-US" sz="1800" dirty="0"/>
              <a:t>.</a:t>
            </a:r>
          </a:p>
          <a:p>
            <a:pPr>
              <a:lnSpc>
                <a:spcPct val="110000"/>
              </a:lnSpc>
              <a:spcBef>
                <a:spcPts val="0"/>
              </a:spcBef>
            </a:pPr>
            <a:r>
              <a:rPr lang="en-US" sz="1800" dirty="0"/>
              <a:t>El </a:t>
            </a:r>
            <a:r>
              <a:rPr lang="en-US" sz="1800" dirty="0" err="1"/>
              <a:t>acero</a:t>
            </a:r>
            <a:r>
              <a:rPr lang="en-US" sz="1800" dirty="0"/>
              <a:t> </a:t>
            </a:r>
            <a:r>
              <a:rPr lang="en-US" sz="1800" dirty="0" err="1"/>
              <a:t>inoxidable</a:t>
            </a:r>
            <a:r>
              <a:rPr lang="en-US" sz="1800" dirty="0"/>
              <a:t> duplex UNS S32205 (EN1.4462) </a:t>
            </a:r>
            <a:r>
              <a:rPr lang="en-US" sz="1800" dirty="0" err="1"/>
              <a:t>fue</a:t>
            </a:r>
            <a:r>
              <a:rPr lang="en-US" sz="1800" dirty="0"/>
              <a:t> </a:t>
            </a:r>
            <a:r>
              <a:rPr lang="en-US" sz="1800" dirty="0" err="1"/>
              <a:t>empleado</a:t>
            </a:r>
            <a:r>
              <a:rPr lang="en-US" sz="1800" dirty="0"/>
              <a:t> </a:t>
            </a:r>
            <a:r>
              <a:rPr lang="en-US" sz="1800" dirty="0" err="1"/>
              <a:t>como</a:t>
            </a:r>
            <a:r>
              <a:rPr lang="en-US" sz="1800" dirty="0"/>
              <a:t> </a:t>
            </a:r>
            <a:r>
              <a:rPr lang="en-US" sz="1800" dirty="0" err="1"/>
              <a:t>piel</a:t>
            </a:r>
            <a:r>
              <a:rPr lang="en-US" sz="1800" dirty="0"/>
              <a:t> </a:t>
            </a:r>
            <a:r>
              <a:rPr lang="en-US" sz="1800" dirty="0" err="1"/>
              <a:t>recubriendo</a:t>
            </a:r>
            <a:r>
              <a:rPr lang="en-US" sz="1800" dirty="0"/>
              <a:t> </a:t>
            </a:r>
            <a:r>
              <a:rPr lang="en-US" sz="1800" dirty="0" err="1"/>
              <a:t>los</a:t>
            </a:r>
            <a:r>
              <a:rPr lang="en-US" sz="1800" dirty="0"/>
              <a:t> </a:t>
            </a:r>
            <a:r>
              <a:rPr lang="en-US" sz="1800" dirty="0" err="1"/>
              <a:t>pilares</a:t>
            </a:r>
            <a:r>
              <a:rPr lang="en-US" sz="1800" dirty="0"/>
              <a:t> </a:t>
            </a:r>
            <a:r>
              <a:rPr lang="en-US" sz="1800" dirty="0" err="1"/>
              <a:t>superiores</a:t>
            </a:r>
            <a:r>
              <a:rPr lang="en-US" sz="1800" dirty="0"/>
              <a:t> de </a:t>
            </a:r>
            <a:r>
              <a:rPr lang="en-US" sz="1800" dirty="0" err="1"/>
              <a:t>hormigón</a:t>
            </a:r>
            <a:r>
              <a:rPr lang="en-US" sz="1800" dirty="0"/>
              <a:t>, </a:t>
            </a:r>
            <a:r>
              <a:rPr lang="en-US" sz="1800" dirty="0" err="1"/>
              <a:t>asi</a:t>
            </a:r>
            <a:r>
              <a:rPr lang="en-US" sz="1800" dirty="0"/>
              <a:t> </a:t>
            </a:r>
            <a:r>
              <a:rPr lang="en-US" sz="1800" dirty="0" err="1"/>
              <a:t>como</a:t>
            </a:r>
            <a:r>
              <a:rPr lang="en-US" sz="1800" dirty="0"/>
              <a:t> </a:t>
            </a:r>
            <a:r>
              <a:rPr lang="en-US" sz="1800" dirty="0" err="1"/>
              <a:t>en</a:t>
            </a:r>
            <a:r>
              <a:rPr lang="en-US" sz="1800" dirty="0"/>
              <a:t> </a:t>
            </a:r>
            <a:r>
              <a:rPr lang="en-US" sz="1800" dirty="0" err="1"/>
              <a:t>los</a:t>
            </a:r>
            <a:r>
              <a:rPr lang="en-US" sz="1800" dirty="0"/>
              <a:t> </a:t>
            </a:r>
            <a:r>
              <a:rPr lang="en-US" sz="1800" dirty="0" err="1"/>
              <a:t>anclajes</a:t>
            </a:r>
            <a:r>
              <a:rPr lang="en-US" sz="1800" dirty="0"/>
              <a:t> de </a:t>
            </a:r>
            <a:r>
              <a:rPr lang="en-US" sz="1800" dirty="0" err="1"/>
              <a:t>los</a:t>
            </a:r>
            <a:r>
              <a:rPr lang="en-US" sz="1800" dirty="0"/>
              <a:t> cables </a:t>
            </a:r>
            <a:r>
              <a:rPr lang="en-US" sz="1800" dirty="0" err="1"/>
              <a:t>atirantados</a:t>
            </a:r>
            <a:r>
              <a:rPr lang="en-US" sz="1800" dirty="0"/>
              <a:t> y para el </a:t>
            </a:r>
            <a:r>
              <a:rPr lang="en-US" sz="1800" dirty="0" err="1"/>
              <a:t>refuerzo</a:t>
            </a:r>
            <a:r>
              <a:rPr lang="en-US" sz="1800" dirty="0"/>
              <a:t> de </a:t>
            </a:r>
            <a:r>
              <a:rPr lang="en-US" sz="1800" dirty="0" err="1"/>
              <a:t>los</a:t>
            </a:r>
            <a:r>
              <a:rPr lang="en-US" sz="1800" dirty="0"/>
              <a:t> </a:t>
            </a:r>
            <a:r>
              <a:rPr lang="en-US" sz="1800" dirty="0" err="1"/>
              <a:t>cimientos</a:t>
            </a:r>
            <a:r>
              <a:rPr lang="en-US" sz="1800" dirty="0"/>
              <a:t>  de </a:t>
            </a:r>
            <a:r>
              <a:rPr lang="en-US" sz="1800" dirty="0" err="1"/>
              <a:t>los</a:t>
            </a:r>
            <a:r>
              <a:rPr lang="en-US" sz="1800" dirty="0"/>
              <a:t> </a:t>
            </a:r>
            <a:r>
              <a:rPr lang="en-US" sz="1800" dirty="0" err="1"/>
              <a:t>pilares</a:t>
            </a:r>
            <a:r>
              <a:rPr lang="en-US" sz="1800" dirty="0"/>
              <a:t> de las </a:t>
            </a:r>
            <a:r>
              <a:rPr lang="en-US" sz="1800" dirty="0" err="1"/>
              <a:t>torres</a:t>
            </a:r>
            <a:r>
              <a:rPr lang="en-US" sz="1800" dirty="0"/>
              <a:t>.</a:t>
            </a:r>
          </a:p>
          <a:p>
            <a:pPr>
              <a:lnSpc>
                <a:spcPct val="110000"/>
              </a:lnSpc>
              <a:spcBef>
                <a:spcPts val="0"/>
              </a:spcBef>
            </a:pPr>
            <a:endParaRPr lang="en-US" sz="1800"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9" name="Image 3">
            <a:extLst>
              <a:ext uri="{FF2B5EF4-FFF2-40B4-BE49-F238E27FC236}">
                <a16:creationId xmlns:a16="http://schemas.microsoft.com/office/drawing/2014/main" id="{291E3250-A03C-42BF-B140-BB1A160F6C75}"/>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3887788" y="1124744"/>
            <a:ext cx="4629150" cy="4736306"/>
          </a:xfrm>
          <a:prstGeom prst="rect">
            <a:avLst/>
          </a:prstGeom>
          <a:ln>
            <a:solidFill>
              <a:schemeClr val="tx1"/>
            </a:solidFill>
          </a:ln>
        </p:spPr>
      </p:pic>
    </p:spTree>
    <p:extLst>
      <p:ext uri="{BB962C8B-B14F-4D97-AF65-F5344CB8AC3E}">
        <p14:creationId xmlns:p14="http://schemas.microsoft.com/office/powerpoint/2010/main" val="202033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Puente</a:t>
            </a:r>
            <a:r>
              <a:rPr lang="fr-FR" dirty="0"/>
              <a:t> Champlain, </a:t>
            </a:r>
            <a:r>
              <a:rPr lang="fr-FR" dirty="0" err="1"/>
              <a:t>Montreal</a:t>
            </a:r>
            <a:endParaRPr lang="en-US" dirty="0"/>
          </a:p>
        </p:txBody>
      </p:sp>
      <p:pic>
        <p:nvPicPr>
          <p:cNvPr id="8" name="Image 3">
            <a:extLst>
              <a:ext uri="{FF2B5EF4-FFF2-40B4-BE49-F238E27FC236}">
                <a16:creationId xmlns:a16="http://schemas.microsoft.com/office/drawing/2014/main" id="{701D125B-F518-444A-BBBF-EF3B372E6C75}"/>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251785" y="2049462"/>
            <a:ext cx="3600135" cy="5195962"/>
          </a:xfrm>
        </p:spPr>
        <p:txBody>
          <a:bodyPr>
            <a:noAutofit/>
          </a:bodyPr>
          <a:lstStyle/>
          <a:p>
            <a:pPr>
              <a:lnSpc>
                <a:spcPct val="100000"/>
              </a:lnSpc>
              <a:spcBef>
                <a:spcPts val="0"/>
              </a:spcBef>
            </a:pPr>
            <a:r>
              <a:rPr lang="en-US" sz="1400" dirty="0"/>
              <a:t>El nuevo </a:t>
            </a:r>
            <a:r>
              <a:rPr lang="en-US" sz="1400" dirty="0" err="1"/>
              <a:t>puente</a:t>
            </a:r>
            <a:r>
              <a:rPr lang="en-US" sz="1400" dirty="0"/>
              <a:t> (2019), </a:t>
            </a:r>
            <a:r>
              <a:rPr lang="en-US" sz="1400" dirty="0" err="1"/>
              <a:t>reemplaza</a:t>
            </a:r>
            <a:r>
              <a:rPr lang="en-US" sz="1400" dirty="0"/>
              <a:t> a </a:t>
            </a:r>
            <a:r>
              <a:rPr lang="en-US" sz="1400" dirty="0" err="1"/>
              <a:t>otro</a:t>
            </a:r>
            <a:r>
              <a:rPr lang="en-US" sz="1400" dirty="0"/>
              <a:t> anterior que </a:t>
            </a:r>
            <a:r>
              <a:rPr lang="en-US" sz="1400" dirty="0" err="1"/>
              <a:t>estaba</a:t>
            </a:r>
            <a:r>
              <a:rPr lang="en-US" sz="1400" dirty="0"/>
              <a:t> </a:t>
            </a:r>
            <a:r>
              <a:rPr lang="en-US" sz="1400" dirty="0" err="1"/>
              <a:t>cayéndose</a:t>
            </a:r>
            <a:r>
              <a:rPr lang="en-US" sz="1400" dirty="0"/>
              <a:t> </a:t>
            </a:r>
            <a:r>
              <a:rPr lang="en-US" sz="1400" dirty="0" err="1"/>
              <a:t>debido</a:t>
            </a:r>
            <a:r>
              <a:rPr lang="en-US" sz="1400" dirty="0"/>
              <a:t> a </a:t>
            </a:r>
            <a:r>
              <a:rPr lang="en-US" sz="1400" dirty="0" err="1"/>
              <a:t>problemas</a:t>
            </a:r>
            <a:r>
              <a:rPr lang="en-US" sz="1400" dirty="0"/>
              <a:t> de </a:t>
            </a:r>
            <a:r>
              <a:rPr lang="en-US" sz="1400" dirty="0" err="1"/>
              <a:t>corrosión</a:t>
            </a:r>
            <a:r>
              <a:rPr lang="en-US" sz="1400" dirty="0"/>
              <a:t>. </a:t>
            </a:r>
            <a:r>
              <a:rPr lang="en-US" sz="1400" dirty="0" err="1"/>
              <a:t>Debe</a:t>
            </a:r>
            <a:r>
              <a:rPr lang="en-US" sz="1400" dirty="0"/>
              <a:t> </a:t>
            </a:r>
            <a:r>
              <a:rPr lang="en-US" sz="1400" dirty="0" err="1"/>
              <a:t>resistir</a:t>
            </a:r>
            <a:r>
              <a:rPr lang="en-US" sz="1400" dirty="0"/>
              <a:t> a </a:t>
            </a:r>
            <a:r>
              <a:rPr lang="en-US" sz="1400" dirty="0" err="1"/>
              <a:t>ciclos</a:t>
            </a:r>
            <a:r>
              <a:rPr lang="en-US" sz="1400" dirty="0"/>
              <a:t> de </a:t>
            </a:r>
            <a:r>
              <a:rPr lang="en-US" sz="1400" dirty="0" err="1"/>
              <a:t>hielo</a:t>
            </a:r>
            <a:r>
              <a:rPr lang="en-US" sz="1400" dirty="0"/>
              <a:t>/</a:t>
            </a:r>
            <a:r>
              <a:rPr lang="en-US" sz="1400" dirty="0" err="1"/>
              <a:t>deshielo</a:t>
            </a:r>
            <a:r>
              <a:rPr lang="en-US" sz="1400" dirty="0"/>
              <a:t> </a:t>
            </a:r>
            <a:r>
              <a:rPr lang="en-US" sz="1400" dirty="0" err="1"/>
              <a:t>desde</a:t>
            </a:r>
            <a:r>
              <a:rPr lang="en-US" sz="1400" dirty="0"/>
              <a:t> -25ºC hasta 30ºC.  Tiene </a:t>
            </a:r>
            <a:r>
              <a:rPr lang="en-US" sz="1400" dirty="0" err="1"/>
              <a:t>una</a:t>
            </a:r>
            <a:r>
              <a:rPr lang="en-US" sz="1400" dirty="0"/>
              <a:t> </a:t>
            </a:r>
            <a:r>
              <a:rPr lang="en-US" sz="1400" dirty="0" err="1"/>
              <a:t>longitud</a:t>
            </a:r>
            <a:r>
              <a:rPr lang="en-US" sz="1400" dirty="0"/>
              <a:t> de 3,4 km, </a:t>
            </a:r>
            <a:r>
              <a:rPr lang="en-US" sz="1400" dirty="0" err="1"/>
              <a:t>está</a:t>
            </a:r>
            <a:r>
              <a:rPr lang="en-US" sz="1400" dirty="0"/>
              <a:t> </a:t>
            </a:r>
            <a:r>
              <a:rPr lang="en-US" sz="1400" dirty="0" err="1"/>
              <a:t>situado</a:t>
            </a:r>
            <a:r>
              <a:rPr lang="en-US" sz="1400" dirty="0"/>
              <a:t> </a:t>
            </a:r>
            <a:r>
              <a:rPr lang="en-US" sz="1400" dirty="0" err="1"/>
              <a:t>sobre</a:t>
            </a:r>
            <a:r>
              <a:rPr lang="en-US" sz="1400" dirty="0"/>
              <a:t> el </a:t>
            </a:r>
            <a:r>
              <a:rPr lang="en-US" sz="1400" dirty="0" err="1"/>
              <a:t>río</a:t>
            </a:r>
            <a:r>
              <a:rPr lang="en-US" sz="1400" dirty="0"/>
              <a:t>  St. Lawrence y </a:t>
            </a:r>
            <a:r>
              <a:rPr lang="en-US" sz="1400" dirty="0" err="1"/>
              <a:t>su</a:t>
            </a:r>
            <a:r>
              <a:rPr lang="en-US" sz="1400" dirty="0"/>
              <a:t> </a:t>
            </a:r>
            <a:r>
              <a:rPr lang="en-US" sz="1400" dirty="0" err="1"/>
              <a:t>desembocadura</a:t>
            </a:r>
            <a:r>
              <a:rPr lang="en-US" sz="1400" dirty="0"/>
              <a:t> y </a:t>
            </a:r>
            <a:r>
              <a:rPr lang="en-US" sz="1400" dirty="0" err="1"/>
              <a:t>soportará</a:t>
            </a:r>
            <a:r>
              <a:rPr lang="en-US" sz="1400" dirty="0"/>
              <a:t> un </a:t>
            </a:r>
            <a:r>
              <a:rPr lang="en-US" sz="1400" dirty="0" err="1"/>
              <a:t>volumen</a:t>
            </a:r>
            <a:r>
              <a:rPr lang="en-US" sz="1400" dirty="0"/>
              <a:t> de </a:t>
            </a:r>
            <a:r>
              <a:rPr lang="en-US" sz="1400" dirty="0" err="1"/>
              <a:t>tráfico</a:t>
            </a:r>
            <a:r>
              <a:rPr lang="en-US" sz="1400" dirty="0"/>
              <a:t> </a:t>
            </a:r>
            <a:r>
              <a:rPr lang="en-US" sz="1400" dirty="0" err="1"/>
              <a:t>cercano</a:t>
            </a:r>
            <a:r>
              <a:rPr lang="en-US" sz="1400" dirty="0"/>
              <a:t> a los 50 </a:t>
            </a:r>
            <a:r>
              <a:rPr lang="en-US" sz="1400" dirty="0" err="1"/>
              <a:t>millones</a:t>
            </a:r>
            <a:r>
              <a:rPr lang="en-US" sz="1400" dirty="0"/>
              <a:t> de </a:t>
            </a:r>
            <a:r>
              <a:rPr lang="en-US" sz="1400" dirty="0" err="1"/>
              <a:t>vehículos</a:t>
            </a:r>
            <a:r>
              <a:rPr lang="en-US" sz="1400" dirty="0"/>
              <a:t> al </a:t>
            </a:r>
            <a:r>
              <a:rPr lang="en-US" sz="1400" dirty="0" err="1"/>
              <a:t>año</a:t>
            </a:r>
            <a:r>
              <a:rPr lang="en-US" sz="1400" dirty="0"/>
              <a:t>.  Dispone de 4 </a:t>
            </a:r>
            <a:r>
              <a:rPr lang="en-US" sz="1400" dirty="0" err="1"/>
              <a:t>carriles</a:t>
            </a:r>
            <a:r>
              <a:rPr lang="en-US" sz="1400" dirty="0"/>
              <a:t> de </a:t>
            </a:r>
            <a:r>
              <a:rPr lang="en-US" sz="1400" dirty="0" err="1"/>
              <a:t>autopista</a:t>
            </a:r>
            <a:r>
              <a:rPr lang="en-US" sz="1400" dirty="0"/>
              <a:t>, un </a:t>
            </a:r>
            <a:r>
              <a:rPr lang="en-US" sz="1400" dirty="0" err="1"/>
              <a:t>servicio</a:t>
            </a:r>
            <a:r>
              <a:rPr lang="en-US" sz="1400" dirty="0"/>
              <a:t> de </a:t>
            </a:r>
            <a:r>
              <a:rPr lang="en-US" sz="1400" dirty="0" err="1"/>
              <a:t>ferrocarril</a:t>
            </a:r>
            <a:r>
              <a:rPr lang="en-US" sz="1400" dirty="0"/>
              <a:t> </a:t>
            </a:r>
            <a:r>
              <a:rPr lang="en-US" sz="1400" dirty="0" err="1"/>
              <a:t>público</a:t>
            </a:r>
            <a:r>
              <a:rPr lang="en-US" sz="1400" dirty="0"/>
              <a:t>, </a:t>
            </a:r>
            <a:r>
              <a:rPr lang="en-US" sz="1400" dirty="0" err="1"/>
              <a:t>carril</a:t>
            </a:r>
            <a:r>
              <a:rPr lang="en-US" sz="1400" dirty="0"/>
              <a:t> </a:t>
            </a:r>
            <a:r>
              <a:rPr lang="en-US" sz="1400" dirty="0" err="1"/>
              <a:t>bici</a:t>
            </a:r>
            <a:r>
              <a:rPr lang="en-US" sz="1400" dirty="0"/>
              <a:t> y </a:t>
            </a:r>
            <a:r>
              <a:rPr lang="en-US" sz="1400" dirty="0" err="1"/>
              <a:t>miradores</a:t>
            </a:r>
            <a:r>
              <a:rPr lang="en-US" sz="1400" dirty="0"/>
              <a:t>. Se </a:t>
            </a:r>
            <a:r>
              <a:rPr lang="en-US" sz="1400" dirty="0" err="1"/>
              <a:t>han</a:t>
            </a:r>
            <a:r>
              <a:rPr lang="en-US" sz="1400" dirty="0"/>
              <a:t> </a:t>
            </a:r>
            <a:r>
              <a:rPr lang="en-US" sz="1400" dirty="0" err="1"/>
              <a:t>usado</a:t>
            </a:r>
            <a:r>
              <a:rPr lang="en-US" sz="1400" dirty="0"/>
              <a:t> </a:t>
            </a:r>
            <a:r>
              <a:rPr lang="en-US" sz="1400" dirty="0" err="1"/>
              <a:t>más</a:t>
            </a:r>
            <a:r>
              <a:rPr lang="en-US" sz="1400" dirty="0"/>
              <a:t> de 15000T de </a:t>
            </a:r>
            <a:r>
              <a:rPr lang="en-US" sz="1400" dirty="0" err="1"/>
              <a:t>acero</a:t>
            </a:r>
            <a:r>
              <a:rPr lang="en-US" sz="1400" dirty="0"/>
              <a:t> </a:t>
            </a:r>
            <a:r>
              <a:rPr lang="en-US" sz="1400" dirty="0" err="1"/>
              <a:t>inoxidable</a:t>
            </a:r>
            <a:r>
              <a:rPr lang="en-US" sz="1400" dirty="0"/>
              <a:t> S32305 (EN1.4362) </a:t>
            </a:r>
            <a:r>
              <a:rPr lang="en-US" sz="1400" dirty="0" err="1"/>
              <a:t>en</a:t>
            </a:r>
            <a:r>
              <a:rPr lang="en-US" sz="1400" dirty="0"/>
              <a:t> las </a:t>
            </a:r>
            <a:r>
              <a:rPr lang="en-US" sz="1400" dirty="0" err="1"/>
              <a:t>partes</a:t>
            </a:r>
            <a:r>
              <a:rPr lang="en-US" sz="1400" dirty="0"/>
              <a:t> </a:t>
            </a:r>
            <a:r>
              <a:rPr lang="en-US" sz="1400" dirty="0" err="1"/>
              <a:t>críticas</a:t>
            </a:r>
            <a:r>
              <a:rPr lang="en-US" sz="1400" dirty="0"/>
              <a:t> de la </a:t>
            </a:r>
            <a:r>
              <a:rPr lang="en-US" sz="1400" dirty="0" err="1"/>
              <a:t>estructura</a:t>
            </a:r>
            <a:r>
              <a:rPr lang="en-US" sz="1400" dirty="0"/>
              <a:t>.</a:t>
            </a:r>
          </a:p>
          <a:p>
            <a:pPr>
              <a:lnSpc>
                <a:spcPct val="120000"/>
              </a:lnSpc>
              <a:spcBef>
                <a:spcPts val="0"/>
              </a:spcBef>
            </a:pPr>
            <a:endParaRPr lang="en-US" sz="1400" dirty="0"/>
          </a:p>
          <a:p>
            <a:pPr>
              <a:lnSpc>
                <a:spcPct val="100000"/>
              </a:lnSpc>
              <a:spcBef>
                <a:spcPts val="0"/>
              </a:spcBef>
            </a:pPr>
            <a:r>
              <a:rPr lang="fr-FR" sz="1400" dirty="0"/>
              <a:t>El </a:t>
            </a:r>
            <a:r>
              <a:rPr lang="fr-FR" sz="1400" dirty="0" err="1"/>
              <a:t>anterior</a:t>
            </a:r>
            <a:r>
              <a:rPr lang="fr-FR" sz="1400" dirty="0"/>
              <a:t> </a:t>
            </a:r>
            <a:r>
              <a:rPr lang="fr-FR" sz="1400" dirty="0" err="1"/>
              <a:t>puente</a:t>
            </a:r>
            <a:r>
              <a:rPr lang="fr-FR" sz="1400" dirty="0"/>
              <a:t> </a:t>
            </a:r>
            <a:r>
              <a:rPr lang="fr-FR" sz="1400" dirty="0" err="1"/>
              <a:t>databa</a:t>
            </a:r>
            <a:r>
              <a:rPr lang="fr-FR" sz="1400" dirty="0"/>
              <a:t> de 1962.  A </a:t>
            </a:r>
            <a:r>
              <a:rPr lang="fr-FR" sz="1400" dirty="0" err="1"/>
              <a:t>pesar</a:t>
            </a:r>
            <a:r>
              <a:rPr lang="fr-FR" sz="1400" dirty="0"/>
              <a:t> de las </a:t>
            </a:r>
            <a:r>
              <a:rPr lang="fr-FR" sz="1400" dirty="0" err="1"/>
              <a:t>intensivas</a:t>
            </a:r>
            <a:r>
              <a:rPr lang="fr-FR" sz="1400" dirty="0"/>
              <a:t> </a:t>
            </a:r>
            <a:r>
              <a:rPr lang="fr-FR" sz="1400" dirty="0" err="1"/>
              <a:t>campañas</a:t>
            </a:r>
            <a:r>
              <a:rPr lang="fr-FR" sz="1400" dirty="0"/>
              <a:t> de </a:t>
            </a:r>
            <a:r>
              <a:rPr lang="fr-FR" sz="1400" dirty="0" err="1"/>
              <a:t>mantenimiento</a:t>
            </a:r>
            <a:r>
              <a:rPr lang="fr-FR" sz="1400" dirty="0"/>
              <a:t>, </a:t>
            </a:r>
            <a:r>
              <a:rPr lang="fr-FR" sz="1400" dirty="0" err="1"/>
              <a:t>tuvo</a:t>
            </a:r>
            <a:r>
              <a:rPr lang="fr-FR" sz="1400" dirty="0"/>
              <a:t> que </a:t>
            </a:r>
            <a:r>
              <a:rPr lang="fr-FR" sz="1400" dirty="0" err="1"/>
              <a:t>ser</a:t>
            </a:r>
            <a:r>
              <a:rPr lang="fr-FR" sz="1400" dirty="0"/>
              <a:t> </a:t>
            </a:r>
            <a:r>
              <a:rPr lang="fr-FR" sz="1400" dirty="0" err="1"/>
              <a:t>reemplazado</a:t>
            </a:r>
            <a:r>
              <a:rPr lang="fr-FR" sz="1400" dirty="0"/>
              <a:t>. El </a:t>
            </a:r>
            <a:r>
              <a:rPr lang="fr-FR" sz="1400" dirty="0" err="1"/>
              <a:t>nuevo</a:t>
            </a:r>
            <a:r>
              <a:rPr lang="fr-FR" sz="1400" dirty="0"/>
              <a:t> </a:t>
            </a:r>
            <a:r>
              <a:rPr lang="fr-FR" sz="1400" dirty="0" err="1"/>
              <a:t>puente</a:t>
            </a:r>
            <a:r>
              <a:rPr lang="fr-FR" sz="1400" dirty="0"/>
              <a:t> </a:t>
            </a:r>
            <a:r>
              <a:rPr lang="fr-FR" sz="1400" dirty="0" err="1"/>
              <a:t>costará</a:t>
            </a:r>
            <a:r>
              <a:rPr lang="fr-FR" sz="1400" dirty="0"/>
              <a:t> </a:t>
            </a:r>
            <a:r>
              <a:rPr lang="fr-FR" sz="1400" dirty="0" err="1"/>
              <a:t>alrededor</a:t>
            </a:r>
            <a:r>
              <a:rPr lang="fr-FR" sz="1400" dirty="0"/>
              <a:t> de 4200Million CAD. </a:t>
            </a:r>
            <a:r>
              <a:rPr lang="fr-FR" sz="1400" dirty="0" err="1"/>
              <a:t>Asimismo</a:t>
            </a:r>
            <a:r>
              <a:rPr lang="fr-FR" sz="1400" dirty="0"/>
              <a:t>, el </a:t>
            </a:r>
            <a:r>
              <a:rPr lang="fr-FR" sz="1400" dirty="0" err="1"/>
              <a:t>derribo</a:t>
            </a:r>
            <a:r>
              <a:rPr lang="fr-FR" sz="1400" dirty="0"/>
              <a:t> </a:t>
            </a:r>
            <a:r>
              <a:rPr lang="fr-FR" sz="1400" dirty="0" err="1"/>
              <a:t>del</a:t>
            </a:r>
            <a:r>
              <a:rPr lang="fr-FR" sz="1400" dirty="0"/>
              <a:t> </a:t>
            </a:r>
            <a:r>
              <a:rPr lang="fr-FR" sz="1400" dirty="0" err="1"/>
              <a:t>anterior</a:t>
            </a:r>
            <a:r>
              <a:rPr lang="fr-FR" sz="1400" dirty="0"/>
              <a:t> </a:t>
            </a:r>
            <a:r>
              <a:rPr lang="fr-FR" sz="1400" dirty="0" err="1"/>
              <a:t>costó</a:t>
            </a:r>
            <a:r>
              <a:rPr lang="fr-FR" sz="1400" dirty="0"/>
              <a:t> 400Million CAD.</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35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Hong Kong,  Zhuhai, </a:t>
            </a:r>
            <a:r>
              <a:rPr lang="fr-FR" dirty="0" err="1"/>
              <a:t>Macau</a:t>
            </a:r>
            <a:endParaRPr lang="en-US" dirty="0"/>
          </a:p>
        </p:txBody>
      </p:sp>
      <p:pic>
        <p:nvPicPr>
          <p:cNvPr id="7" name="Image 7">
            <a:extLst>
              <a:ext uri="{FF2B5EF4-FFF2-40B4-BE49-F238E27FC236}">
                <a16:creationId xmlns:a16="http://schemas.microsoft.com/office/drawing/2014/main" id="{88A65371-045D-432D-BE2F-31454D44E0CE}"/>
              </a:ext>
            </a:extLst>
          </p:cNvPr>
          <p:cNvPicPr>
            <a:picLocks noGrp="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normAutofit lnSpcReduction="10000"/>
          </a:bodyPr>
          <a:lstStyle/>
          <a:p>
            <a:pPr>
              <a:spcBef>
                <a:spcPts val="0"/>
              </a:spcBef>
            </a:pPr>
            <a:r>
              <a:rPr lang="en-US" dirty="0"/>
              <a:t>El </a:t>
            </a:r>
            <a:r>
              <a:rPr lang="en-US" dirty="0" err="1"/>
              <a:t>puente</a:t>
            </a:r>
            <a:r>
              <a:rPr lang="en-US" dirty="0"/>
              <a:t> forma parte de </a:t>
            </a:r>
            <a:r>
              <a:rPr lang="en-US" dirty="0" err="1"/>
              <a:t>una</a:t>
            </a:r>
            <a:r>
              <a:rPr lang="en-US" dirty="0"/>
              <a:t> </a:t>
            </a:r>
            <a:r>
              <a:rPr lang="en-US" dirty="0" err="1"/>
              <a:t>conexión</a:t>
            </a:r>
            <a:r>
              <a:rPr lang="en-US" dirty="0"/>
              <a:t> de 50 </a:t>
            </a:r>
            <a:r>
              <a:rPr lang="en-US" dirty="0" err="1"/>
              <a:t>kilómetros</a:t>
            </a:r>
            <a:r>
              <a:rPr lang="en-US" dirty="0"/>
              <a:t> </a:t>
            </a:r>
            <a:r>
              <a:rPr lang="en-US" dirty="0" err="1"/>
              <a:t>consistente</a:t>
            </a:r>
            <a:r>
              <a:rPr lang="en-US" dirty="0"/>
              <a:t> </a:t>
            </a:r>
            <a:r>
              <a:rPr lang="en-US" dirty="0" err="1"/>
              <a:t>en</a:t>
            </a:r>
            <a:r>
              <a:rPr lang="en-US" dirty="0"/>
              <a:t> </a:t>
            </a:r>
            <a:r>
              <a:rPr lang="en-US" dirty="0" err="1"/>
              <a:t>una</a:t>
            </a:r>
            <a:r>
              <a:rPr lang="en-US" dirty="0"/>
              <a:t> </a:t>
            </a:r>
            <a:r>
              <a:rPr lang="en-US" dirty="0" err="1"/>
              <a:t>serie</a:t>
            </a:r>
            <a:r>
              <a:rPr lang="en-US" dirty="0"/>
              <a:t> de </a:t>
            </a:r>
            <a:r>
              <a:rPr lang="en-US" dirty="0" err="1"/>
              <a:t>tres</a:t>
            </a:r>
            <a:r>
              <a:rPr lang="en-US" dirty="0"/>
              <a:t> </a:t>
            </a:r>
            <a:r>
              <a:rPr lang="en-US" dirty="0" err="1"/>
              <a:t>puentes</a:t>
            </a:r>
            <a:r>
              <a:rPr lang="en-US" dirty="0"/>
              <a:t> </a:t>
            </a:r>
            <a:r>
              <a:rPr lang="en-US" dirty="0" err="1"/>
              <a:t>atirantados</a:t>
            </a:r>
            <a:r>
              <a:rPr lang="en-US" dirty="0"/>
              <a:t>, un </a:t>
            </a:r>
            <a:r>
              <a:rPr lang="en-US" dirty="0" err="1"/>
              <a:t>túnel</a:t>
            </a:r>
            <a:r>
              <a:rPr lang="en-US" dirty="0"/>
              <a:t> de 6,7 km bajo el mar y </a:t>
            </a:r>
            <a:r>
              <a:rPr lang="en-US" dirty="0" err="1"/>
              <a:t>tres</a:t>
            </a:r>
            <a:r>
              <a:rPr lang="en-US" dirty="0"/>
              <a:t> </a:t>
            </a:r>
            <a:r>
              <a:rPr lang="en-US" dirty="0" err="1"/>
              <a:t>islas</a:t>
            </a:r>
            <a:r>
              <a:rPr lang="en-US" dirty="0"/>
              <a:t> </a:t>
            </a:r>
            <a:r>
              <a:rPr lang="en-US" dirty="0" err="1"/>
              <a:t>artificiales</a:t>
            </a:r>
            <a:r>
              <a:rPr lang="en-US" dirty="0"/>
              <a:t>.</a:t>
            </a:r>
          </a:p>
          <a:p>
            <a:pPr>
              <a:spcBef>
                <a:spcPts val="0"/>
              </a:spcBef>
            </a:pPr>
            <a:endParaRPr lang="en-US" dirty="0"/>
          </a:p>
          <a:p>
            <a:pPr>
              <a:spcBef>
                <a:spcPts val="0"/>
              </a:spcBef>
            </a:pPr>
            <a:r>
              <a:rPr lang="en-US" dirty="0"/>
              <a:t>La </a:t>
            </a:r>
            <a:r>
              <a:rPr lang="en-US" dirty="0" err="1"/>
              <a:t>construcción</a:t>
            </a:r>
            <a:r>
              <a:rPr lang="en-US" dirty="0"/>
              <a:t> del </a:t>
            </a:r>
            <a:r>
              <a:rPr lang="en-US" dirty="0" err="1"/>
              <a:t>puente</a:t>
            </a:r>
            <a:r>
              <a:rPr lang="en-US" dirty="0"/>
              <a:t>, que se </a:t>
            </a:r>
            <a:r>
              <a:rPr lang="en-US" dirty="0" err="1"/>
              <a:t>finalizó</a:t>
            </a:r>
            <a:r>
              <a:rPr lang="en-US" dirty="0"/>
              <a:t> </a:t>
            </a:r>
            <a:r>
              <a:rPr lang="en-US" dirty="0" err="1"/>
              <a:t>en</a:t>
            </a:r>
            <a:r>
              <a:rPr lang="en-US" dirty="0"/>
              <a:t> 2018, </a:t>
            </a:r>
            <a:r>
              <a:rPr lang="en-US" dirty="0" err="1"/>
              <a:t>duró</a:t>
            </a:r>
            <a:r>
              <a:rPr lang="en-US" dirty="0"/>
              <a:t> mas de 9 </a:t>
            </a:r>
            <a:r>
              <a:rPr lang="en-US" dirty="0" err="1"/>
              <a:t>años</a:t>
            </a:r>
            <a:r>
              <a:rPr lang="en-US" dirty="0"/>
              <a:t>, con un </a:t>
            </a:r>
            <a:r>
              <a:rPr lang="en-US" dirty="0" err="1"/>
              <a:t>coste</a:t>
            </a:r>
            <a:r>
              <a:rPr lang="en-US" dirty="0"/>
              <a:t> </a:t>
            </a:r>
            <a:r>
              <a:rPr lang="en-US" dirty="0" err="1"/>
              <a:t>estimado</a:t>
            </a:r>
            <a:r>
              <a:rPr lang="en-US" dirty="0"/>
              <a:t> de 20 </a:t>
            </a:r>
            <a:r>
              <a:rPr lang="en-US" dirty="0" err="1"/>
              <a:t>billones</a:t>
            </a:r>
            <a:r>
              <a:rPr lang="en-US" dirty="0"/>
              <a:t> de </a:t>
            </a:r>
            <a:r>
              <a:rPr lang="en-US" dirty="0" err="1"/>
              <a:t>dólares</a:t>
            </a:r>
            <a:r>
              <a:rPr lang="en-US" dirty="0"/>
              <a:t> y </a:t>
            </a:r>
            <a:r>
              <a:rPr lang="en-US" dirty="0" err="1"/>
              <a:t>una</a:t>
            </a:r>
            <a:r>
              <a:rPr lang="en-US" dirty="0"/>
              <a:t> </a:t>
            </a:r>
            <a:r>
              <a:rPr lang="en-US" dirty="0" err="1"/>
              <a:t>esperanza</a:t>
            </a:r>
            <a:r>
              <a:rPr lang="en-US" dirty="0"/>
              <a:t> de </a:t>
            </a:r>
            <a:r>
              <a:rPr lang="en-US" dirty="0" err="1"/>
              <a:t>vida</a:t>
            </a:r>
            <a:r>
              <a:rPr lang="en-US" dirty="0"/>
              <a:t> </a:t>
            </a:r>
            <a:r>
              <a:rPr lang="en-US" dirty="0" err="1"/>
              <a:t>en</a:t>
            </a:r>
            <a:r>
              <a:rPr lang="en-US" dirty="0"/>
              <a:t> </a:t>
            </a:r>
            <a:r>
              <a:rPr lang="en-US" dirty="0" err="1"/>
              <a:t>servicio</a:t>
            </a:r>
            <a:r>
              <a:rPr lang="en-US" dirty="0"/>
              <a:t> de </a:t>
            </a:r>
            <a:r>
              <a:rPr lang="en-US" dirty="0" err="1"/>
              <a:t>más</a:t>
            </a:r>
            <a:r>
              <a:rPr lang="en-US" dirty="0"/>
              <a:t> de 100 </a:t>
            </a:r>
            <a:r>
              <a:rPr lang="en-US" dirty="0" err="1"/>
              <a:t>años</a:t>
            </a:r>
            <a:r>
              <a:rPr lang="en-US" dirty="0"/>
              <a:t>. </a:t>
            </a:r>
          </a:p>
          <a:p>
            <a:pPr>
              <a:spcBef>
                <a:spcPts val="0"/>
              </a:spcBef>
            </a:pPr>
            <a:endParaRPr lang="en-US" dirty="0"/>
          </a:p>
          <a:p>
            <a:r>
              <a:rPr lang="en-US" dirty="0"/>
              <a:t>Se </a:t>
            </a:r>
            <a:r>
              <a:rPr lang="en-US" dirty="0" err="1"/>
              <a:t>emplearon</a:t>
            </a:r>
            <a:r>
              <a:rPr lang="en-US" dirty="0"/>
              <a:t> </a:t>
            </a:r>
            <a:r>
              <a:rPr lang="en-US" dirty="0" err="1"/>
              <a:t>más</a:t>
            </a:r>
            <a:r>
              <a:rPr lang="en-US" dirty="0"/>
              <a:t> de 10.000 </a:t>
            </a:r>
            <a:r>
              <a:rPr lang="en-US" dirty="0" err="1"/>
              <a:t>toneladas</a:t>
            </a:r>
            <a:r>
              <a:rPr lang="en-US" dirty="0"/>
              <a:t> de </a:t>
            </a:r>
            <a:r>
              <a:rPr lang="en-US" dirty="0" err="1"/>
              <a:t>acero</a:t>
            </a:r>
            <a:r>
              <a:rPr lang="en-US" dirty="0"/>
              <a:t> </a:t>
            </a:r>
            <a:r>
              <a:rPr lang="en-US" dirty="0" err="1"/>
              <a:t>inoxidable</a:t>
            </a:r>
            <a:r>
              <a:rPr lang="en-US" dirty="0"/>
              <a:t> duplex para las zonas </a:t>
            </a:r>
            <a:r>
              <a:rPr lang="en-US" dirty="0" err="1"/>
              <a:t>más</a:t>
            </a:r>
            <a:r>
              <a:rPr lang="en-US" dirty="0"/>
              <a:t> </a:t>
            </a:r>
            <a:r>
              <a:rPr lang="en-US" dirty="0" err="1"/>
              <a:t>críticas</a:t>
            </a:r>
            <a:r>
              <a:rPr lang="en-US" dirty="0"/>
              <a:t>. </a:t>
            </a:r>
          </a:p>
          <a:p>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34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Contenidos</a:t>
            </a:r>
            <a:endParaRPr lang="fr-FR" dirty="0"/>
          </a:p>
        </p:txBody>
      </p:sp>
      <p:sp>
        <p:nvSpPr>
          <p:cNvPr id="3" name="Content Placeholder 2"/>
          <p:cNvSpPr>
            <a:spLocks noGrp="1"/>
          </p:cNvSpPr>
          <p:nvPr>
            <p:ph idx="1"/>
          </p:nvPr>
        </p:nvSpPr>
        <p:spPr>
          <a:xfrm>
            <a:off x="457200" y="1600200"/>
            <a:ext cx="8229600" cy="4349080"/>
          </a:xfrm>
        </p:spPr>
        <p:txBody>
          <a:bodyPr>
            <a:normAutofit/>
          </a:bodyPr>
          <a:lstStyle/>
          <a:p>
            <a:pPr marL="971550" lvl="1" indent="-514350">
              <a:buFont typeface="+mj-lt"/>
              <a:buAutoNum type="arabicPeriod"/>
            </a:pPr>
            <a:r>
              <a:rPr lang="en-US" dirty="0" err="1">
                <a:hlinkClick r:id="rId3" action="ppaction://hlinksldjump"/>
              </a:rPr>
              <a:t>Distribución</a:t>
            </a:r>
            <a:r>
              <a:rPr lang="en-US" dirty="0">
                <a:hlinkClick r:id="rId3" action="ppaction://hlinksldjump"/>
              </a:rPr>
              <a:t> de </a:t>
            </a:r>
            <a:r>
              <a:rPr lang="en-US" dirty="0" err="1">
                <a:hlinkClick r:id="rId3" action="ppaction://hlinksldjump"/>
              </a:rPr>
              <a:t>agua</a:t>
            </a:r>
            <a:endParaRPr lang="en-US" dirty="0"/>
          </a:p>
          <a:p>
            <a:pPr marL="971550" lvl="1" indent="-514350">
              <a:buFont typeface="+mj-lt"/>
              <a:buAutoNum type="arabicPeriod"/>
            </a:pPr>
            <a:r>
              <a:rPr lang="en-US" dirty="0" err="1">
                <a:hlinkClick r:id="rId4" action="ppaction://hlinksldjump"/>
              </a:rPr>
              <a:t>Puentes</a:t>
            </a:r>
            <a:endParaRPr lang="en-US" dirty="0"/>
          </a:p>
          <a:p>
            <a:pPr marL="971550" lvl="1" indent="-514350">
              <a:buFont typeface="+mj-lt"/>
              <a:buAutoNum type="arabicPeriod"/>
            </a:pPr>
            <a:r>
              <a:rPr lang="en-US" dirty="0" err="1">
                <a:hlinkClick r:id="rId5" action="ppaction://hlinksldjump"/>
              </a:rPr>
              <a:t>Infraestructuras</a:t>
            </a:r>
            <a:r>
              <a:rPr lang="en-US" dirty="0">
                <a:hlinkClick r:id="rId5" action="ppaction://hlinksldjump"/>
              </a:rPr>
              <a:t> </a:t>
            </a:r>
            <a:r>
              <a:rPr lang="en-US" dirty="0" err="1">
                <a:hlinkClick r:id="rId5" action="ppaction://hlinksldjump"/>
              </a:rPr>
              <a:t>costeras</a:t>
            </a:r>
            <a:endParaRPr lang="en-US" dirty="0"/>
          </a:p>
          <a:p>
            <a:pPr marL="457200" lvl="1" indent="0">
              <a:buNone/>
            </a:pPr>
            <a:endParaRPr lang="en-US" dirty="0"/>
          </a:p>
        </p:txBody>
      </p:sp>
      <p:sp>
        <p:nvSpPr>
          <p:cNvPr id="4" name="Slide Number Placeholder 3"/>
          <p:cNvSpPr>
            <a:spLocks noGrp="1"/>
          </p:cNvSpPr>
          <p:nvPr>
            <p:ph type="sldNum" sz="quarter" idx="4"/>
          </p:nvPr>
        </p:nvSpPr>
        <p:spPr>
          <a:xfrm>
            <a:off x="6553200" y="6356350"/>
            <a:ext cx="2133600" cy="365125"/>
          </a:xfrm>
        </p:spPr>
        <p:txBody>
          <a:bodyPr/>
          <a:lstStyle/>
          <a:p>
            <a:fld id="{5AF66AA0-E37C-4065-8BE7-D4086C065B53}" type="slidenum">
              <a:rPr lang="fr-BE" smtClean="0"/>
              <a:t>2</a:t>
            </a:fld>
            <a:endParaRPr lang="fr-BE"/>
          </a:p>
        </p:txBody>
      </p:sp>
    </p:spTree>
    <p:extLst>
      <p:ext uri="{BB962C8B-B14F-4D97-AF65-F5344CB8AC3E}">
        <p14:creationId xmlns:p14="http://schemas.microsoft.com/office/powerpoint/2010/main" val="1917546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Fort Worth, Texas</a:t>
            </a:r>
            <a:endParaRPr lang="en-US" dirty="0"/>
          </a:p>
        </p:txBody>
      </p:sp>
      <p:pic>
        <p:nvPicPr>
          <p:cNvPr id="8" name="Image 3">
            <a:extLst>
              <a:ext uri="{FF2B5EF4-FFF2-40B4-BE49-F238E27FC236}">
                <a16:creationId xmlns:a16="http://schemas.microsoft.com/office/drawing/2014/main" id="{402D07CD-ADD1-4D19-B9AB-ACF8AAFA2C73}"/>
              </a:ext>
            </a:extLst>
          </p:cNvPr>
          <p:cNvPicPr>
            <a:picLocks noGrp="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normAutofit fontScale="92500"/>
          </a:bodyPr>
          <a:lstStyle/>
          <a:p>
            <a:r>
              <a:rPr lang="en-US" dirty="0"/>
              <a:t>Estamos ante el primer </a:t>
            </a:r>
            <a:r>
              <a:rPr lang="en-US" dirty="0" err="1"/>
              <a:t>puente</a:t>
            </a:r>
            <a:r>
              <a:rPr lang="en-US" dirty="0"/>
              <a:t> de </a:t>
            </a:r>
            <a:r>
              <a:rPr lang="en-US" dirty="0" err="1"/>
              <a:t>arco</a:t>
            </a:r>
            <a:r>
              <a:rPr lang="en-US" dirty="0"/>
              <a:t> </a:t>
            </a:r>
            <a:r>
              <a:rPr lang="en-US" dirty="0" err="1"/>
              <a:t>realizado</a:t>
            </a:r>
            <a:r>
              <a:rPr lang="en-US" dirty="0"/>
              <a:t> con </a:t>
            </a:r>
            <a:r>
              <a:rPr lang="en-US" dirty="0" err="1"/>
              <a:t>elementos</a:t>
            </a:r>
            <a:r>
              <a:rPr lang="en-US" dirty="0"/>
              <a:t> </a:t>
            </a:r>
            <a:r>
              <a:rPr lang="en-US" dirty="0" err="1"/>
              <a:t>prefabricados</a:t>
            </a:r>
            <a:r>
              <a:rPr lang="en-US" dirty="0"/>
              <a:t> (12 </a:t>
            </a:r>
            <a:r>
              <a:rPr lang="en-US" dirty="0" err="1"/>
              <a:t>en</a:t>
            </a:r>
            <a:r>
              <a:rPr lang="en-US" dirty="0"/>
              <a:t> total), que </a:t>
            </a:r>
            <a:r>
              <a:rPr lang="en-US" dirty="0" err="1"/>
              <a:t>fue</a:t>
            </a:r>
            <a:r>
              <a:rPr lang="en-US" dirty="0"/>
              <a:t> </a:t>
            </a:r>
            <a:r>
              <a:rPr lang="en-US" dirty="0" err="1"/>
              <a:t>completado</a:t>
            </a:r>
            <a:r>
              <a:rPr lang="en-US" dirty="0"/>
              <a:t> </a:t>
            </a:r>
            <a:r>
              <a:rPr lang="en-US" dirty="0" err="1"/>
              <a:t>en</a:t>
            </a:r>
            <a:r>
              <a:rPr lang="en-US" dirty="0"/>
              <a:t> 2013.</a:t>
            </a:r>
          </a:p>
          <a:p>
            <a:pPr>
              <a:lnSpc>
                <a:spcPct val="110000"/>
              </a:lnSpc>
              <a:spcBef>
                <a:spcPts val="0"/>
              </a:spcBef>
            </a:pPr>
            <a:r>
              <a:rPr lang="es-ES" dirty="0"/>
              <a:t>La característica innovadora son las barras de suspensión en ángulo de carga que conectan la parte superior e inferior del puente de arco. Proporcionan estabilidad y rendimiento estructural.</a:t>
            </a:r>
          </a:p>
          <a:p>
            <a:r>
              <a:rPr lang="es-ES" dirty="0"/>
              <a:t>Están hechos de acero inoxidable dúplex grado S32205 (EN1.4462). El diseño general es estructuralmente muy eficiente, muy elegante y garantiza una durabilidad a largo plazo.</a:t>
            </a:r>
            <a:endParaRPr lang="en-US" dirty="0"/>
          </a:p>
        </p:txBody>
      </p:sp>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6" name="Image 5"/>
          <p:cNvPicPr/>
          <p:nvPr/>
        </p:nvPicPr>
        <p:blipFill>
          <a:blip r:embed="rId3" cstate="print">
            <a:extLst>
              <a:ext uri="{28A0092B-C50C-407E-A947-70E740481C1C}">
                <a14:useLocalDpi xmlns:a14="http://schemas.microsoft.com/office/drawing/2010/main"/>
              </a:ext>
            </a:extLst>
          </a:blip>
          <a:stretch>
            <a:fillRect/>
          </a:stretch>
        </p:blipFill>
        <p:spPr>
          <a:xfrm>
            <a:off x="6885573" y="4139854"/>
            <a:ext cx="1628189" cy="1729134"/>
          </a:xfrm>
          <a:prstGeom prst="rect">
            <a:avLst/>
          </a:prstGeom>
          <a:ln>
            <a:solidFill>
              <a:schemeClr val="tx1"/>
            </a:solidFill>
          </a:ln>
        </p:spPr>
      </p:pic>
    </p:spTree>
    <p:extLst>
      <p:ext uri="{BB962C8B-B14F-4D97-AF65-F5344CB8AC3E}">
        <p14:creationId xmlns:p14="http://schemas.microsoft.com/office/powerpoint/2010/main" val="89296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Cala </a:t>
            </a:r>
            <a:r>
              <a:rPr lang="fr-FR" dirty="0" err="1"/>
              <a:t>Galdana</a:t>
            </a:r>
            <a:r>
              <a:rPr lang="fr-FR" dirty="0"/>
              <a:t>, </a:t>
            </a:r>
            <a:r>
              <a:rPr lang="fr-FR" dirty="0" err="1"/>
              <a:t>Menorca</a:t>
            </a:r>
            <a:endParaRPr lang="en-US" dirty="0"/>
          </a:p>
        </p:txBody>
      </p:sp>
      <p:pic>
        <p:nvPicPr>
          <p:cNvPr id="7" name="Image 3">
            <a:extLst>
              <a:ext uri="{FF2B5EF4-FFF2-40B4-BE49-F238E27FC236}">
                <a16:creationId xmlns:a16="http://schemas.microsoft.com/office/drawing/2014/main" id="{B9184C8B-5B22-44EE-9E74-886A1EFE04D7}"/>
              </a:ext>
            </a:extLst>
          </p:cNvPr>
          <p:cNvPicPr>
            <a:picLocks noGrp="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normAutofit lnSpcReduction="10000"/>
          </a:bodyPr>
          <a:lstStyle/>
          <a:p>
            <a:pPr>
              <a:lnSpc>
                <a:spcPct val="100000"/>
              </a:lnSpc>
              <a:spcBef>
                <a:spcPts val="0"/>
              </a:spcBef>
            </a:pPr>
            <a:r>
              <a:rPr lang="es-ES" dirty="0"/>
              <a:t>Este puente de acero inoxidable, puesto en servicio en 2005, reemplaza una estructura de hormigón armado de acero al carbono.</a:t>
            </a:r>
          </a:p>
          <a:p>
            <a:pPr>
              <a:lnSpc>
                <a:spcPct val="100000"/>
              </a:lnSpc>
              <a:spcBef>
                <a:spcPts val="0"/>
              </a:spcBef>
            </a:pPr>
            <a:r>
              <a:rPr lang="es-ES" dirty="0"/>
              <a:t>La calidad dúplex S32205 (EN1.4462) se seleccionó sobre el acero al carbono por sus mayores propiedades mecánicas y resistencia a la corrosión. El límite de elasticidad mínimo especificado fue de 460Mpa, para un valor medido de 535MPa, mientras que el valor especificado para el acero al carbono fue de solo 355Mpa.</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92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Helix</a:t>
            </a:r>
            <a:r>
              <a:rPr lang="fr-FR" dirty="0"/>
              <a:t>, Singapore</a:t>
            </a:r>
            <a:endParaRPr lang="en-US" dirty="0"/>
          </a:p>
        </p:txBody>
      </p:sp>
      <p:pic>
        <p:nvPicPr>
          <p:cNvPr id="8" name="Image 6" descr="D:\MesDocuments\Temp\Telechargements\Marina Bay Bridge 3.jpg">
            <a:extLst>
              <a:ext uri="{FF2B5EF4-FFF2-40B4-BE49-F238E27FC236}">
                <a16:creationId xmlns:a16="http://schemas.microsoft.com/office/drawing/2014/main" id="{71B4746D-1FD9-4325-869D-365D3FBFAEB9}"/>
              </a:ext>
            </a:extLst>
          </p:cNvPr>
          <p:cNvPicPr>
            <a:picLocks noGrp="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lstStyle/>
          <a:p>
            <a:r>
              <a:rPr lang="es-ES" dirty="0"/>
              <a:t>Su estructura única de doble hélice, de 280 m de largo, que soporta una pasarela está hecha de tubos y placas de dúplex S32205 (EN1.4462). Este grado ha sido seleccionado por su resistencia y resistencia a la corrosión en un entorno marítimo tropical. El costo del ciclo de vida del puente será menor que el de una solución de acero al carbono. La luz blanca en la noche es particularmente hermosa, realzada por el acabado superficial del acero inoxidable.</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18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667544"/>
          </a:xfrm>
        </p:spPr>
        <p:txBody>
          <a:bodyPr/>
          <a:lstStyle/>
          <a:p>
            <a:r>
              <a:rPr lang="fr-FR" dirty="0"/>
              <a:t>Lyon, France</a:t>
            </a:r>
            <a:endParaRPr lang="en-US" dirty="0"/>
          </a:p>
        </p:txBody>
      </p:sp>
      <p:pic>
        <p:nvPicPr>
          <p:cNvPr id="7" name="Image 3">
            <a:extLst>
              <a:ext uri="{FF2B5EF4-FFF2-40B4-BE49-F238E27FC236}">
                <a16:creationId xmlns:a16="http://schemas.microsoft.com/office/drawing/2014/main" id="{0B16D2A8-D954-409C-A8ED-A4B5BB547FAC}"/>
              </a:ext>
            </a:extLst>
          </p:cNvPr>
          <p:cNvPicPr>
            <a:picLocks noGrp="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a:xfrm>
            <a:off x="467544" y="2049462"/>
            <a:ext cx="2949575" cy="3811588"/>
          </a:xfrm>
        </p:spPr>
        <p:txBody>
          <a:bodyPr>
            <a:normAutofit/>
          </a:bodyPr>
          <a:lstStyle/>
          <a:p>
            <a:pPr>
              <a:lnSpc>
                <a:spcPct val="100000"/>
              </a:lnSpc>
              <a:spcBef>
                <a:spcPts val="0"/>
              </a:spcBef>
            </a:pPr>
            <a:endParaRPr lang="es-ES" sz="1800" dirty="0"/>
          </a:p>
          <a:p>
            <a:pPr>
              <a:lnSpc>
                <a:spcPct val="100000"/>
              </a:lnSpc>
              <a:spcBef>
                <a:spcPts val="0"/>
              </a:spcBef>
            </a:pPr>
            <a:r>
              <a:rPr lang="es-ES" sz="1800" dirty="0"/>
              <a:t>Ubicado en una área que se sometió a una mejora importante y cerca del nuevo </a:t>
            </a:r>
            <a:r>
              <a:rPr lang="es-ES" sz="1800" dirty="0" err="1"/>
              <a:t>Musée</a:t>
            </a:r>
            <a:r>
              <a:rPr lang="es-ES" sz="1800" dirty="0"/>
              <a:t> des </a:t>
            </a:r>
            <a:r>
              <a:rPr lang="es-ES" sz="1800" dirty="0" err="1"/>
              <a:t>Confluences</a:t>
            </a:r>
            <a:r>
              <a:rPr lang="es-ES" sz="1800" dirty="0"/>
              <a:t>, este puente peatonal dúplex de acero inoxidable se abre para permitir el paso de barcos que ingresan a los muelles. Es elegante, estético y no requiere mantenimiento.</a:t>
            </a:r>
            <a:endParaRPr lang="en-US" sz="18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8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Trumpf</a:t>
            </a:r>
            <a:r>
              <a:rPr lang="fr-FR" dirty="0"/>
              <a:t>, Germany</a:t>
            </a:r>
            <a:endParaRPr lang="en-US" dirty="0"/>
          </a:p>
        </p:txBody>
      </p:sp>
      <p:pic>
        <p:nvPicPr>
          <p:cNvPr id="7" name="Image 5">
            <a:extLst>
              <a:ext uri="{FF2B5EF4-FFF2-40B4-BE49-F238E27FC236}">
                <a16:creationId xmlns:a16="http://schemas.microsoft.com/office/drawing/2014/main" id="{333B71ED-D08B-4E5B-A128-B1EB35FB0AB4}"/>
              </a:ext>
            </a:extLst>
          </p:cNvPr>
          <p:cNvPicPr>
            <a:picLocks noGrp="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3887788" y="1052736"/>
            <a:ext cx="4629150" cy="4808314"/>
          </a:xfrm>
          <a:ln>
            <a:solidFill>
              <a:schemeClr val="tx1"/>
            </a:solidFill>
          </a:ln>
        </p:spPr>
      </p:pic>
      <p:sp>
        <p:nvSpPr>
          <p:cNvPr id="3" name="Espace réservé du contenu 2"/>
          <p:cNvSpPr>
            <a:spLocks noGrp="1"/>
          </p:cNvSpPr>
          <p:nvPr>
            <p:ph type="body" sz="half" idx="2"/>
          </p:nvPr>
        </p:nvSpPr>
        <p:spPr/>
        <p:txBody>
          <a:bodyPr/>
          <a:lstStyle/>
          <a:p>
            <a:pPr>
              <a:lnSpc>
                <a:spcPct val="100000"/>
              </a:lnSpc>
              <a:spcBef>
                <a:spcPts val="0"/>
              </a:spcBef>
            </a:pPr>
            <a:r>
              <a:rPr lang="es-ES" dirty="0"/>
              <a:t>Esta pasarela sobre la muy transitada </a:t>
            </a:r>
            <a:r>
              <a:rPr lang="es-ES" dirty="0" err="1"/>
              <a:t>Gerlinger</a:t>
            </a:r>
            <a:r>
              <a:rPr lang="es-ES" dirty="0"/>
              <a:t> </a:t>
            </a:r>
            <a:r>
              <a:rPr lang="es-ES" dirty="0" err="1"/>
              <a:t>Strasse</a:t>
            </a:r>
            <a:r>
              <a:rPr lang="es-ES" dirty="0"/>
              <a:t> conecta dos sitios de trabajo en la sede de TRUMPF en </a:t>
            </a:r>
            <a:r>
              <a:rPr lang="es-ES" dirty="0" err="1"/>
              <a:t>Ditzingen</a:t>
            </a:r>
            <a:r>
              <a:rPr lang="es-ES" dirty="0"/>
              <a:t>, Alemania.</a:t>
            </a:r>
          </a:p>
          <a:p>
            <a:pPr>
              <a:lnSpc>
                <a:spcPct val="100000"/>
              </a:lnSpc>
              <a:spcBef>
                <a:spcPts val="0"/>
              </a:spcBef>
            </a:pPr>
            <a:r>
              <a:rPr lang="es-ES" dirty="0"/>
              <a:t>Hecho de acero dúplex S32205 (EN1.4462), es delgado, fuerte y resistente a la corrosión está cortado con tecnología láser TRUMPF y tiene una forma muy original que todos recuerdan.</a:t>
            </a:r>
          </a:p>
          <a:p>
            <a:pPr>
              <a:lnSpc>
                <a:spcPct val="100000"/>
              </a:lnSpc>
              <a:spcBef>
                <a:spcPts val="0"/>
              </a:spcBef>
            </a:pPr>
            <a:r>
              <a:rPr lang="es-ES" dirty="0"/>
              <a:t>Demuestra que dúplex no es solo para estructuras icónicas.</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73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San Diego Harbor, California</a:t>
            </a:r>
            <a:endParaRPr lang="en-US" dirty="0"/>
          </a:p>
        </p:txBody>
      </p:sp>
      <p:pic>
        <p:nvPicPr>
          <p:cNvPr id="7" name="Image 4">
            <a:extLst>
              <a:ext uri="{FF2B5EF4-FFF2-40B4-BE49-F238E27FC236}">
                <a16:creationId xmlns:a16="http://schemas.microsoft.com/office/drawing/2014/main" id="{848E8C04-7923-478D-A015-1185C80C7E75}"/>
              </a:ext>
            </a:extLst>
          </p:cNvPr>
          <p:cNvPicPr>
            <a:picLocks noGrp="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lstStyle/>
          <a:p>
            <a:r>
              <a:rPr lang="es-ES" dirty="0"/>
              <a:t>Esta estructura de suspensión auto-anclada, de 168 m de largo, es sorprendentemente hermosa. La plataforma curva está soportada por cables de sujeción unidos a un solo pilón inclinado, lo que resulta en un diseño muy simple y atractivo. El acero inoxidable dúplex grado S31803 y el austenítico 317L se han seleccionado para piezas estructurales, barandas, cables y conectores. El tiempo de vida esperado superará los 100 años en este entorno marino.</a:t>
            </a:r>
            <a:endParaRPr lang="en-US" dirty="0"/>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728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Muelle</a:t>
            </a:r>
            <a:r>
              <a:rPr lang="fr-FR" dirty="0"/>
              <a:t> </a:t>
            </a:r>
            <a:r>
              <a:rPr lang="fr-FR" dirty="0" err="1"/>
              <a:t>Progreso</a:t>
            </a:r>
            <a:r>
              <a:rPr lang="fr-FR" dirty="0"/>
              <a:t>, México</a:t>
            </a:r>
            <a:endParaRPr lang="en-US" dirty="0"/>
          </a:p>
        </p:txBody>
      </p:sp>
      <p:pic>
        <p:nvPicPr>
          <p:cNvPr id="7" name="Picture 2">
            <a:extLst>
              <a:ext uri="{FF2B5EF4-FFF2-40B4-BE49-F238E27FC236}">
                <a16:creationId xmlns:a16="http://schemas.microsoft.com/office/drawing/2014/main" id="{7092EA71-75FF-4C9A-B71F-2272FC941818}"/>
              </a:ext>
            </a:extLst>
          </p:cNvPr>
          <p:cNvPicPr>
            <a:picLocks noGrp="1" noChangeAspect="1" noChangeArrowheads="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3887788" y="1223385"/>
            <a:ext cx="4629150" cy="3501759"/>
          </a:xfrm>
          <a:ln>
            <a:solidFill>
              <a:schemeClr val="tx1"/>
            </a:solidFill>
          </a:ln>
        </p:spPr>
      </p:pic>
      <p:sp>
        <p:nvSpPr>
          <p:cNvPr id="3" name="Espace réservé du contenu 2"/>
          <p:cNvSpPr>
            <a:spLocks noGrp="1"/>
          </p:cNvSpPr>
          <p:nvPr>
            <p:ph type="body" sz="half" idx="2"/>
          </p:nvPr>
        </p:nvSpPr>
        <p:spPr/>
        <p:txBody>
          <a:bodyPr/>
          <a:lstStyle/>
          <a:p>
            <a:endParaRPr lang="fr-BE" dirty="0"/>
          </a:p>
          <a:p>
            <a:r>
              <a:rPr lang="es-ES" dirty="0"/>
              <a:t>A la izquierda, lo que queda de un muelle construido en 1970. El ambiente marino hizo que la barra de acero al carbono sufriera corrosión por lo que la estructura falló.</a:t>
            </a:r>
          </a:p>
          <a:p>
            <a:r>
              <a:rPr lang="es-ES" dirty="0"/>
              <a:t>A la derecha, el muelle vecino se erigió en 1937 - 1941 utilizando un refuerzo de acero inoxidable 304 que no necesita mantenimiento y se mantiene en perfecto estado.</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30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err="1"/>
              <a:t>Referencias</a:t>
            </a:r>
            <a:r>
              <a:rPr lang="fr-FR" sz="3200" dirty="0"/>
              <a:t> sobre el </a:t>
            </a:r>
            <a:r>
              <a:rPr lang="fr-FR" sz="3200" dirty="0" err="1"/>
              <a:t>estado</a:t>
            </a:r>
            <a:r>
              <a:rPr lang="fr-FR" sz="3200" dirty="0"/>
              <a:t> de </a:t>
            </a:r>
            <a:r>
              <a:rPr lang="fr-FR" sz="3200" dirty="0" err="1"/>
              <a:t>puentes</a:t>
            </a:r>
            <a:r>
              <a:rPr lang="fr-FR" sz="3200" dirty="0"/>
              <a:t> </a:t>
            </a:r>
            <a:r>
              <a:rPr lang="fr-FR" sz="3200" dirty="0" err="1"/>
              <a:t>actuales</a:t>
            </a:r>
            <a:endParaRPr lang="fr-FR" sz="3200" dirty="0"/>
          </a:p>
        </p:txBody>
      </p:sp>
      <p:sp>
        <p:nvSpPr>
          <p:cNvPr id="3" name="Content Placeholder 2"/>
          <p:cNvSpPr>
            <a:spLocks noGrp="1"/>
          </p:cNvSpPr>
          <p:nvPr>
            <p:ph idx="1"/>
          </p:nvPr>
        </p:nvSpPr>
        <p:spPr/>
        <p:txBody>
          <a:bodyPr>
            <a:normAutofit fontScale="70000" lnSpcReduction="20000"/>
          </a:bodyPr>
          <a:lstStyle/>
          <a:p>
            <a:pPr marL="514350" indent="-514350">
              <a:buClr>
                <a:srgbClr val="C00000"/>
              </a:buClr>
              <a:buFont typeface="+mj-lt"/>
              <a:buAutoNum type="arabicPeriod"/>
            </a:pPr>
            <a:r>
              <a:rPr lang="en-US" dirty="0">
                <a:hlinkClick r:id="rId3"/>
              </a:rPr>
              <a:t>https://www.theguardian.com/world/2018/aug/16/bridges-across-europe-are-in-a-dangerous-state-warn-experts</a:t>
            </a:r>
            <a:r>
              <a:rPr lang="en-US" dirty="0"/>
              <a:t>   </a:t>
            </a:r>
            <a:endParaRPr lang="fr-FR" dirty="0">
              <a:hlinkClick r:id="rId4"/>
            </a:endParaRPr>
          </a:p>
          <a:p>
            <a:pPr marL="514350" indent="-514350">
              <a:buClr>
                <a:srgbClr val="C00000"/>
              </a:buClr>
              <a:buFont typeface="+mj-lt"/>
              <a:buAutoNum type="arabicPeriod"/>
            </a:pPr>
            <a:r>
              <a:rPr lang="fr-FR" dirty="0">
                <a:hlinkClick r:id="rId4"/>
              </a:rPr>
              <a:t>https://ec.europa.eu/jrc/en/news/keeping-european-bridges-safe</a:t>
            </a:r>
            <a:r>
              <a:rPr lang="fr-FR" dirty="0"/>
              <a:t> </a:t>
            </a:r>
          </a:p>
          <a:p>
            <a:pPr marL="514350" indent="-514350">
              <a:buClr>
                <a:srgbClr val="C00000"/>
              </a:buClr>
              <a:buFont typeface="+mj-lt"/>
              <a:buAutoNum type="arabicPeriod"/>
            </a:pPr>
            <a:r>
              <a:rPr lang="en-US" dirty="0">
                <a:hlinkClick r:id="rId5"/>
              </a:rPr>
              <a:t>https://www.thelocal.de/20180815/bridge-collapse-cannot-be-ruled-out-in-germany-says-expert</a:t>
            </a:r>
            <a:r>
              <a:rPr lang="en-US" dirty="0"/>
              <a:t> </a:t>
            </a:r>
          </a:p>
          <a:p>
            <a:pPr marL="514350" indent="-514350">
              <a:buClr>
                <a:srgbClr val="C00000"/>
              </a:buClr>
              <a:buFont typeface="+mj-lt"/>
              <a:buAutoNum type="arabicPeriod"/>
            </a:pPr>
            <a:r>
              <a:rPr lang="en-US" dirty="0">
                <a:hlinkClick r:id="rId6"/>
              </a:rPr>
              <a:t>https://www.bast.de/BASt_2017/DE/Ingenieurbau/Statistik/statistik-node.html</a:t>
            </a:r>
            <a:r>
              <a:rPr lang="en-US" dirty="0"/>
              <a:t> </a:t>
            </a:r>
          </a:p>
          <a:p>
            <a:pPr marL="514350" indent="-514350">
              <a:buClr>
                <a:srgbClr val="C00000"/>
              </a:buClr>
              <a:buFont typeface="+mj-lt"/>
              <a:buAutoNum type="arabicPeriod"/>
            </a:pPr>
            <a:r>
              <a:rPr lang="en-US" dirty="0">
                <a:hlinkClick r:id="rId7"/>
              </a:rPr>
              <a:t>https://www.lemonde.fr/securite-routiere/article/2018/08/15/un-pont-sur-trois-a-besoin-de-reparations-sur-les-routes-nationales-francaises-selon-un-rapport_5342799_1655513.html</a:t>
            </a:r>
            <a:r>
              <a:rPr lang="en-US" dirty="0"/>
              <a:t> </a:t>
            </a:r>
          </a:p>
          <a:p>
            <a:pPr marL="514350" indent="-514350">
              <a:buClr>
                <a:srgbClr val="C00000"/>
              </a:buClr>
              <a:buFont typeface="+mj-lt"/>
              <a:buAutoNum type="arabicPeriod"/>
            </a:pPr>
            <a:r>
              <a:rPr lang="en-US" dirty="0">
                <a:hlinkClick r:id="rId8"/>
              </a:rPr>
              <a:t>https://edition.cnn.com/2019/04/02/us/deficient-bridge-report-2019-trnd/index.html</a:t>
            </a:r>
            <a:r>
              <a:rPr lang="en-US" dirty="0"/>
              <a:t>  </a:t>
            </a:r>
          </a:p>
          <a:p>
            <a:pPr marL="514350" indent="-514350">
              <a:buClr>
                <a:srgbClr val="C00000"/>
              </a:buClr>
              <a:buFont typeface="+mj-lt"/>
              <a:buAutoNum type="arabicPeriod"/>
            </a:pPr>
            <a:r>
              <a:rPr lang="en-US" dirty="0">
                <a:hlinkClick r:id="rId9"/>
              </a:rPr>
              <a:t>https://artbabridgereport.org/</a:t>
            </a:r>
            <a:r>
              <a:rPr lang="en-US" dirty="0"/>
              <a:t> </a:t>
            </a:r>
          </a:p>
          <a:p>
            <a:pPr marL="514350" indent="-514350">
              <a:buClr>
                <a:srgbClr val="C00000"/>
              </a:buClr>
              <a:buFont typeface="+mj-lt"/>
              <a:buAutoNum type="arabicPeriod"/>
            </a:pPr>
            <a:r>
              <a:rPr lang="en-US" dirty="0">
                <a:hlinkClick r:id="rId10"/>
              </a:rPr>
              <a:t>https://www.infrastructurereportcard.org/cat-item/bridges/</a:t>
            </a:r>
            <a:r>
              <a:rPr lang="en-US" dirty="0"/>
              <a:t> </a:t>
            </a:r>
            <a:endParaRPr lang="fr-FR"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543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err="1"/>
              <a:t>Referencias</a:t>
            </a:r>
            <a:r>
              <a:rPr lang="fr-FR" sz="3600" dirty="0"/>
              <a:t> de </a:t>
            </a:r>
            <a:r>
              <a:rPr lang="fr-FR" sz="3600" dirty="0" err="1"/>
              <a:t>puentes</a:t>
            </a:r>
            <a:r>
              <a:rPr lang="fr-FR" sz="3600" dirty="0"/>
              <a:t> con </a:t>
            </a:r>
            <a:r>
              <a:rPr lang="fr-FR" sz="3600" dirty="0" err="1"/>
              <a:t>acero</a:t>
            </a:r>
            <a:r>
              <a:rPr lang="fr-FR" sz="3600" dirty="0"/>
              <a:t> </a:t>
            </a:r>
            <a:r>
              <a:rPr lang="fr-FR" sz="3600" dirty="0" err="1"/>
              <a:t>inoxidable</a:t>
            </a:r>
            <a:endParaRPr lang="fr-FR" sz="3600" dirty="0"/>
          </a:p>
        </p:txBody>
      </p:sp>
      <p:sp>
        <p:nvSpPr>
          <p:cNvPr id="3" name="Content Placeholder 2"/>
          <p:cNvSpPr>
            <a:spLocks noGrp="1"/>
          </p:cNvSpPr>
          <p:nvPr>
            <p:ph idx="1"/>
          </p:nvPr>
        </p:nvSpPr>
        <p:spPr/>
        <p:txBody>
          <a:bodyPr>
            <a:normAutofit lnSpcReduction="10000"/>
          </a:bodyPr>
          <a:lstStyle/>
          <a:p>
            <a:pPr marL="514350" lvl="0" indent="-514350">
              <a:buClr>
                <a:srgbClr val="C00000"/>
              </a:buClr>
              <a:buFont typeface="+mj-lt"/>
              <a:buAutoNum type="arabicPeriod"/>
            </a:pPr>
            <a:r>
              <a:rPr lang="en-US" sz="1600" dirty="0"/>
              <a:t>IMOA web publication “Stainless steel in Vehicular, rail and pedestrian bridges” (March 2018)    </a:t>
            </a:r>
            <a:r>
              <a:rPr lang="en-US" sz="1600" dirty="0">
                <a:hlinkClick r:id="rId3"/>
              </a:rPr>
              <a:t>https://www.imoa.info/stainless-solutions/archive/37/Vehicular-rail-and-pedestrian-bridges.php</a:t>
            </a:r>
            <a:r>
              <a:rPr lang="en-US" sz="1600" dirty="0"/>
              <a:t> </a:t>
            </a:r>
          </a:p>
          <a:p>
            <a:pPr marL="514350" lvl="0" indent="-514350">
              <a:buClr>
                <a:srgbClr val="C00000"/>
              </a:buClr>
              <a:buFont typeface="+mj-lt"/>
              <a:buAutoNum type="arabicPeriod"/>
            </a:pPr>
            <a:r>
              <a:rPr lang="en-US" sz="1600" dirty="0"/>
              <a:t>C </a:t>
            </a:r>
            <a:r>
              <a:rPr lang="en-US" sz="1600" dirty="0" err="1"/>
              <a:t>Houska</a:t>
            </a:r>
            <a:r>
              <a:rPr lang="en-US" sz="1600" dirty="0"/>
              <a:t> “More on duplex stainless steel and bridges “, The construction specifier, (May015) </a:t>
            </a:r>
            <a:r>
              <a:rPr lang="en-US" sz="1600" dirty="0">
                <a:hlinkClick r:id="rId4"/>
              </a:rPr>
              <a:t>https://www.constructionspecifier.com/duplex-bridges/</a:t>
            </a:r>
            <a:r>
              <a:rPr lang="en-US" sz="1600" dirty="0"/>
              <a:t> </a:t>
            </a:r>
          </a:p>
          <a:p>
            <a:pPr marL="514350" lvl="0" indent="-514350">
              <a:buClr>
                <a:srgbClr val="C00000"/>
              </a:buClr>
              <a:buFont typeface="+mj-lt"/>
              <a:buAutoNum type="arabicPeriod"/>
            </a:pPr>
            <a:r>
              <a:rPr lang="en-US" sz="1600" dirty="0"/>
              <a:t>EU Publication report “Application of duplex stainless steel for welded bridge construction in an aggressive environment”, (march 2009), ISBN 978-92-79-09948-9  </a:t>
            </a:r>
            <a:r>
              <a:rPr lang="en-US" sz="1600" dirty="0">
                <a:hlinkClick r:id="rId5"/>
              </a:rPr>
              <a:t>https://publications.europa.eu/en/publication-detail/-/publication/ec2748d4-3269-43cd-9a34-3a0e1fba4e23/language-en/format-PDF/source-79161265</a:t>
            </a:r>
            <a:r>
              <a:rPr lang="en-US" sz="1600" dirty="0"/>
              <a:t> </a:t>
            </a:r>
          </a:p>
          <a:p>
            <a:pPr marL="514350" lvl="0" indent="-514350">
              <a:buClr>
                <a:srgbClr val="C00000"/>
              </a:buClr>
              <a:buFont typeface="+mj-lt"/>
              <a:buAutoNum type="arabicPeriod"/>
            </a:pPr>
            <a:r>
              <a:rPr lang="en-US" sz="1600" dirty="0"/>
              <a:t>Euro Inox publication « Pedestrian bridges in stainless steel »  ISBN 2 87997 084 9    </a:t>
            </a:r>
            <a:r>
              <a:rPr lang="en-US" sz="1600" dirty="0">
                <a:hlinkClick r:id="rId6"/>
              </a:rPr>
              <a:t>https://www.bssa.org.uk/cms/File/Euro%20Inox%20Publications/Pedestrian%20Bridges.pdf</a:t>
            </a:r>
            <a:r>
              <a:rPr lang="en-US" sz="1600" dirty="0"/>
              <a:t> </a:t>
            </a:r>
          </a:p>
          <a:p>
            <a:pPr marL="514350" lvl="0" indent="-514350">
              <a:buClr>
                <a:srgbClr val="C00000"/>
              </a:buClr>
              <a:buFont typeface="+mj-lt"/>
              <a:buAutoNum type="arabicPeriod"/>
            </a:pPr>
            <a:r>
              <a:rPr lang="en-US" sz="1600" dirty="0"/>
              <a:t>N. </a:t>
            </a:r>
            <a:r>
              <a:rPr lang="en-US" sz="1600" dirty="0" err="1"/>
              <a:t>Baddoo</a:t>
            </a:r>
            <a:r>
              <a:rPr lang="en-US" sz="1600" dirty="0"/>
              <a:t> and A. </a:t>
            </a:r>
            <a:r>
              <a:rPr lang="en-US" sz="1600" dirty="0" err="1"/>
              <a:t>Kosmač</a:t>
            </a:r>
            <a:r>
              <a:rPr lang="en-US" sz="1600" dirty="0"/>
              <a:t>  “Sustainable Duplex </a:t>
            </a:r>
            <a:r>
              <a:rPr lang="en-US" sz="1600" dirty="0" err="1"/>
              <a:t>Sainless</a:t>
            </a:r>
            <a:r>
              <a:rPr lang="en-US" sz="1600" dirty="0"/>
              <a:t> Steel bridges”   Euro Inox publication   </a:t>
            </a:r>
            <a:r>
              <a:rPr lang="en-US" sz="1600" dirty="0">
                <a:hlinkClick r:id="rId7"/>
              </a:rPr>
              <a:t>www.worldstainless.org/Files/issf/non-image-files/PDF/Sustainable_Duplex_Stainless_Steel_Bridges.pdf</a:t>
            </a:r>
            <a:r>
              <a:rPr lang="en-US" sz="1600" dirty="0"/>
              <a:t> </a:t>
            </a:r>
          </a:p>
          <a:p>
            <a:pPr marL="514350" lvl="0" indent="-514350">
              <a:buClr>
                <a:srgbClr val="C00000"/>
              </a:buClr>
              <a:buFont typeface="+mj-lt"/>
              <a:buAutoNum type="arabicPeriod"/>
            </a:pPr>
            <a:r>
              <a:rPr lang="en-US" sz="1600" dirty="0"/>
              <a:t>“San Diego’s new harbor bridge sails onto the skyline”  </a:t>
            </a:r>
            <a:r>
              <a:rPr lang="en-US" sz="1600" dirty="0" err="1"/>
              <a:t>MolyReview</a:t>
            </a:r>
            <a:r>
              <a:rPr lang="en-US" sz="1600" dirty="0"/>
              <a:t>, (June2012)  </a:t>
            </a:r>
            <a:r>
              <a:rPr lang="en-US" sz="1600" dirty="0">
                <a:hlinkClick r:id="rId8"/>
              </a:rPr>
              <a:t>https://www.imoa.info/molybdenum-uses/molybdenum-grade-stainless-steels/architecture/pedestrian-bridges.php</a:t>
            </a:r>
            <a:endParaRPr lang="en-US" sz="1600" dirty="0"/>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89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514350" indent="-514350">
              <a:buClr>
                <a:srgbClr val="C00000"/>
              </a:buClr>
              <a:buFont typeface="+mj-lt"/>
              <a:buAutoNum type="arabicPeriod" startAt="7"/>
            </a:pPr>
            <a:r>
              <a:rPr lang="en-US" sz="1600" dirty="0"/>
              <a:t>K F. Hansen, L. </a:t>
            </a:r>
            <a:r>
              <a:rPr lang="en-US" sz="1600" dirty="0" err="1"/>
              <a:t>Lauge</a:t>
            </a:r>
            <a:r>
              <a:rPr lang="en-US" sz="1600" dirty="0"/>
              <a:t> and S. Kite: “</a:t>
            </a:r>
            <a:r>
              <a:rPr lang="en-US" sz="1600" dirty="0" err="1"/>
              <a:t>Stonecuttes</a:t>
            </a:r>
            <a:r>
              <a:rPr lang="en-US" sz="1600" dirty="0"/>
              <a:t> bridge –Detailed design” (January 2004) DOI: 10.2749/222137804796291719  </a:t>
            </a:r>
            <a:r>
              <a:rPr lang="en-US" sz="1600" dirty="0">
                <a:hlinkClick r:id="rId2"/>
              </a:rPr>
              <a:t>https://www.researchgate.net/publication/233611421_Stonecutters_Bridge_-_Detailed_Design/link/59ce24d3aca272b0ec1a4b34/download</a:t>
            </a:r>
            <a:r>
              <a:rPr lang="en-US" sz="1600" dirty="0"/>
              <a:t> </a:t>
            </a:r>
          </a:p>
          <a:p>
            <a:pPr marL="514350" indent="-514350">
              <a:buClr>
                <a:srgbClr val="C00000"/>
              </a:buClr>
              <a:buFont typeface="+mj-lt"/>
              <a:buAutoNum type="arabicPeriod" startAt="7"/>
            </a:pPr>
            <a:r>
              <a:rPr lang="en-US" sz="1600" dirty="0"/>
              <a:t>Steel Construction Institute publication : “Stonecutters bridge Towers”(2010) </a:t>
            </a:r>
            <a:r>
              <a:rPr lang="en-US" sz="1600" dirty="0">
                <a:hlinkClick r:id="rId3"/>
              </a:rPr>
              <a:t>www.worldstainless.org/Files/issf/non-image-files/PDF/Stonecutters_Bridge_Case_Study-2.pdf</a:t>
            </a:r>
            <a:r>
              <a:rPr lang="en-US" sz="1600" dirty="0"/>
              <a:t>  </a:t>
            </a:r>
          </a:p>
          <a:p>
            <a:pPr marL="514350" indent="-514350">
              <a:buClr>
                <a:srgbClr val="C00000"/>
              </a:buClr>
              <a:buFont typeface="+mj-lt"/>
              <a:buAutoNum type="arabicPeriod" startAt="7"/>
            </a:pPr>
            <a:r>
              <a:rPr lang="en-US" sz="1600" dirty="0"/>
              <a:t> </a:t>
            </a:r>
            <a:r>
              <a:rPr lang="en-US" sz="1600" dirty="0">
                <a:hlinkClick r:id="rId4"/>
              </a:rPr>
              <a:t>G.</a:t>
            </a:r>
            <a:r>
              <a:rPr lang="en-US" sz="1600" dirty="0"/>
              <a:t> </a:t>
            </a:r>
            <a:r>
              <a:rPr lang="en-US" sz="1600" dirty="0" err="1"/>
              <a:t>Gedge</a:t>
            </a:r>
            <a:r>
              <a:rPr lang="en-US" sz="1600" dirty="0"/>
              <a:t>: “Use of duplex stainless steel plate for durable bridge construction” (January 2007) DOI: 10.2749/222137807796119771  </a:t>
            </a:r>
            <a:r>
              <a:rPr lang="en-US" sz="1600" dirty="0">
                <a:hlinkClick r:id="rId5"/>
              </a:rPr>
              <a:t>https://www.researchgate.net/publication/233632633_Use_of_Duplex_Stainless_Steel_Plate_for_Durable_Bridge_Construction</a:t>
            </a:r>
            <a:r>
              <a:rPr lang="en-US" sz="1600" dirty="0"/>
              <a:t> </a:t>
            </a:r>
          </a:p>
          <a:p>
            <a:pPr marL="514350" indent="-514350">
              <a:buClr>
                <a:srgbClr val="C00000"/>
              </a:buClr>
              <a:buFont typeface="+mj-lt"/>
              <a:buAutoNum type="arabicPeriod" startAt="7"/>
            </a:pPr>
            <a:r>
              <a:rPr lang="en-US" sz="1600" dirty="0"/>
              <a:t>Champlain bridge, Montreal Nickel Institute magazine, Vol. 34, N°2, (2019) </a:t>
            </a:r>
            <a:r>
              <a:rPr lang="en-US" sz="1600" dirty="0">
                <a:hlinkClick r:id="rId6"/>
              </a:rPr>
              <a:t>https://www.nickelinstitute.org/nickel-magazine/nickel-magazine-vol34-no2-2019/?lang=English&amp;p=6</a:t>
            </a:r>
            <a:endParaRPr lang="en-US" sz="1600" dirty="0"/>
          </a:p>
          <a:p>
            <a:pPr marL="514350" indent="-514350">
              <a:buClr>
                <a:srgbClr val="C00000"/>
              </a:buClr>
              <a:buFont typeface="+mj-lt"/>
              <a:buAutoNum type="arabicPeriod" startAt="7"/>
            </a:pPr>
            <a:r>
              <a:rPr lang="en-US" sz="1600" dirty="0"/>
              <a:t>Champlain bridge, Montreal  Stainless Steel World online, 05 January 2016 </a:t>
            </a:r>
            <a:r>
              <a:rPr lang="en-US" sz="1600" dirty="0">
                <a:hlinkClick r:id="rId7"/>
              </a:rPr>
              <a:t>http://www.stainless-steel-world.net/news/58262/nas-to-supply-stainless-steel-bar.html</a:t>
            </a:r>
            <a:r>
              <a:rPr lang="en-US" sz="1600" dirty="0"/>
              <a:t> </a:t>
            </a:r>
          </a:p>
          <a:p>
            <a:pPr marL="514350" indent="-514350">
              <a:buClr>
                <a:srgbClr val="C00000"/>
              </a:buClr>
              <a:buFont typeface="+mj-lt"/>
              <a:buAutoNum type="arabicPeriod" startAt="7"/>
            </a:pPr>
            <a:r>
              <a:rPr lang="en-US" sz="1600" dirty="0"/>
              <a:t>Hong-Kong Macau bridge ISSF Publication: “Stainless steel in Infrastructure” </a:t>
            </a:r>
            <a:r>
              <a:rPr lang="en-US" sz="1600" dirty="0">
                <a:hlinkClick r:id="rId8"/>
              </a:rPr>
              <a:t>http://www.worldstainless.org/Files/issf/non-image-files/PDF/ISSF_Stainless_Steel_in_Infrastructure_English.pdf</a:t>
            </a:r>
            <a:r>
              <a:rPr lang="en-US" sz="1600" dirty="0"/>
              <a:t>   </a:t>
            </a:r>
          </a:p>
        </p:txBody>
      </p:sp>
      <p:sp>
        <p:nvSpPr>
          <p:cNvPr id="4" name="Espace réservé du numéro de diapositiv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64577CB-201E-40DD-852B-C94C2EF59D7D}"/>
              </a:ext>
            </a:extLst>
          </p:cNvPr>
          <p:cNvSpPr>
            <a:spLocks noGrp="1"/>
          </p:cNvSpPr>
          <p:nvPr>
            <p:ph type="title"/>
          </p:nvPr>
        </p:nvSpPr>
        <p:spPr>
          <a:xfrm>
            <a:off x="628650" y="365125"/>
            <a:ext cx="7886700" cy="1325563"/>
          </a:xfrm>
        </p:spPr>
        <p:txBody>
          <a:bodyPr>
            <a:normAutofit/>
          </a:bodyPr>
          <a:lstStyle/>
          <a:p>
            <a:r>
              <a:rPr lang="fr-FR" sz="3600" dirty="0" err="1"/>
              <a:t>Referencias</a:t>
            </a:r>
            <a:r>
              <a:rPr lang="fr-FR" sz="3600" dirty="0"/>
              <a:t> de </a:t>
            </a:r>
            <a:r>
              <a:rPr lang="fr-FR" sz="3600" dirty="0" err="1"/>
              <a:t>puentes</a:t>
            </a:r>
            <a:r>
              <a:rPr lang="fr-FR" sz="3600" dirty="0"/>
              <a:t> con </a:t>
            </a:r>
            <a:r>
              <a:rPr lang="fr-FR" sz="3600" dirty="0" err="1"/>
              <a:t>acero</a:t>
            </a:r>
            <a:r>
              <a:rPr lang="fr-FR" sz="3600" dirty="0"/>
              <a:t> </a:t>
            </a:r>
            <a:r>
              <a:rPr lang="fr-FR" sz="3600" dirty="0" err="1"/>
              <a:t>inoxidable</a:t>
            </a:r>
            <a:endParaRPr lang="fr-FR" sz="3600" dirty="0"/>
          </a:p>
        </p:txBody>
      </p:sp>
    </p:spTree>
    <p:extLst>
      <p:ext uri="{BB962C8B-B14F-4D97-AF65-F5344CB8AC3E}">
        <p14:creationId xmlns:p14="http://schemas.microsoft.com/office/powerpoint/2010/main" val="421260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12. </a:t>
            </a:r>
            <a:r>
              <a:rPr lang="fr-FR" dirty="0" err="1"/>
              <a:t>Distribución</a:t>
            </a:r>
            <a:r>
              <a:rPr lang="fr-FR" dirty="0"/>
              <a:t> de </a:t>
            </a:r>
            <a:r>
              <a:rPr lang="fr-FR" dirty="0" err="1"/>
              <a:t>agua</a:t>
            </a:r>
            <a:endParaRPr lang="fr-FR" dirty="0"/>
          </a:p>
        </p:txBody>
      </p:sp>
      <p:sp>
        <p:nvSpPr>
          <p:cNvPr id="3" name="Content Placeholder 2"/>
          <p:cNvSpPr>
            <a:spLocks noGrp="1"/>
          </p:cNvSpPr>
          <p:nvPr>
            <p:ph idx="1"/>
          </p:nvPr>
        </p:nvSpPr>
        <p:spPr/>
        <p:txBody>
          <a:bodyPr>
            <a:normAutofit fontScale="77500" lnSpcReduction="20000"/>
          </a:bodyPr>
          <a:lstStyle/>
          <a:p>
            <a:pPr marL="0" indent="0">
              <a:buNone/>
            </a:pPr>
            <a:r>
              <a:rPr lang="fr-FR" sz="2400" dirty="0" err="1"/>
              <a:t>Referencias</a:t>
            </a:r>
            <a:r>
              <a:rPr lang="fr-FR" sz="2400" dirty="0"/>
              <a:t>:</a:t>
            </a:r>
          </a:p>
          <a:p>
            <a:pPr marL="0" indent="0">
              <a:buNone/>
            </a:pPr>
            <a:endParaRPr lang="fr-FR" sz="2400" dirty="0">
              <a:hlinkClick r:id="rId3"/>
            </a:endParaRPr>
          </a:p>
          <a:p>
            <a:pPr>
              <a:buFont typeface="+mj-lt"/>
              <a:buAutoNum type="arabicPeriod"/>
            </a:pPr>
            <a:r>
              <a:rPr lang="fr-FR" sz="2400" dirty="0">
                <a:hlinkClick r:id="rId4"/>
              </a:rPr>
              <a:t>http://www.nickelinstitute.org/en/NickelUseInSociety/MaterialsSelectionAndUse/Water/Distribution.aspx</a:t>
            </a:r>
            <a:endParaRPr lang="fr-FR" sz="2400" dirty="0"/>
          </a:p>
          <a:p>
            <a:pPr>
              <a:buFont typeface="+mj-lt"/>
              <a:buAutoNum type="arabicPeriod"/>
            </a:pPr>
            <a:r>
              <a:rPr lang="fr-FR" sz="2400" dirty="0">
                <a:hlinkClick r:id="rId5"/>
              </a:rPr>
              <a:t>http://www.imoa.info/download_files/stainless-steel/Stainless_Steel_Pipe.pdf</a:t>
            </a:r>
            <a:endParaRPr lang="fr-FR" sz="2400" dirty="0"/>
          </a:p>
          <a:p>
            <a:pPr>
              <a:buFont typeface="+mj-lt"/>
              <a:buAutoNum type="arabicPeriod"/>
            </a:pPr>
            <a:r>
              <a:rPr lang="fr-FR" sz="2400" dirty="0">
                <a:hlinkClick r:id="rId6"/>
              </a:rPr>
              <a:t>http://www.worldstainless.org/news/show/246</a:t>
            </a:r>
            <a:r>
              <a:rPr lang="fr-FR" sz="2400" dirty="0"/>
              <a:t> </a:t>
            </a:r>
            <a:endParaRPr lang="fr-FR" sz="2400" b="1" dirty="0">
              <a:solidFill>
                <a:srgbClr val="FF0000"/>
              </a:solidFill>
            </a:endParaRPr>
          </a:p>
          <a:p>
            <a:pPr marL="457200" indent="-457200">
              <a:buFont typeface="+mj-lt"/>
              <a:buAutoNum type="arabicPeriod"/>
            </a:pPr>
            <a:r>
              <a:rPr lang="en-GB" sz="2400" u="sng" dirty="0">
                <a:hlinkClick r:id="rId7"/>
              </a:rPr>
              <a:t>http://worldstainless.org/news/show/2140</a:t>
            </a:r>
            <a:endParaRPr lang="fr-FR" sz="2400" dirty="0">
              <a:hlinkClick r:id="rId4"/>
            </a:endParaRPr>
          </a:p>
          <a:p>
            <a:pPr marL="457200" indent="-457200">
              <a:buFont typeface="+mj-lt"/>
              <a:buAutoNum type="arabicPeriod"/>
            </a:pPr>
            <a:r>
              <a:rPr lang="fr-FR" sz="2400" dirty="0"/>
              <a:t>Source: POSCO, </a:t>
            </a:r>
            <a:r>
              <a:rPr lang="fr-FR" sz="2400" dirty="0" err="1"/>
              <a:t>Korea</a:t>
            </a:r>
            <a:r>
              <a:rPr lang="fr-FR" sz="2400" dirty="0"/>
              <a:t> (</a:t>
            </a:r>
            <a:r>
              <a:rPr lang="fr-FR" sz="2400" dirty="0">
                <a:hlinkClick r:id="rId8"/>
              </a:rPr>
              <a:t>http://www.posco.com</a:t>
            </a:r>
            <a:r>
              <a:rPr lang="fr-FR" sz="2400" dirty="0"/>
              <a:t>)</a:t>
            </a:r>
          </a:p>
          <a:p>
            <a:pPr marL="457200" indent="-457200">
              <a:buFont typeface="+mj-lt"/>
              <a:buAutoNum type="arabicPeriod"/>
            </a:pPr>
            <a:r>
              <a:rPr lang="fr-FR" sz="2400" dirty="0">
                <a:hlinkClick r:id="rId9"/>
              </a:rPr>
              <a:t>http://www.worldstainless.org/Files/ISSF/non-image-files/PDF/ISSF_Stainless_Steel_in_Drinking_Water_Supply.pdf</a:t>
            </a:r>
            <a:r>
              <a:rPr lang="fr-FR" sz="2400" dirty="0"/>
              <a:t>  </a:t>
            </a:r>
          </a:p>
          <a:p>
            <a:pPr marL="457200" indent="-457200">
              <a:buFont typeface="+mj-lt"/>
              <a:buAutoNum type="arabicPeriod"/>
            </a:pPr>
            <a:r>
              <a:rPr lang="fr-FR" sz="2400" dirty="0">
                <a:hlinkClick r:id="rId10"/>
              </a:rPr>
              <a:t>http://worldstainless.org/applications_protection_environment_and_human_health/water</a:t>
            </a:r>
            <a:endParaRPr lang="fr-FR" sz="2400" dirty="0"/>
          </a:p>
          <a:p>
            <a:pPr>
              <a:buFont typeface="+mj-lt"/>
              <a:buAutoNum type="arabicPeriod"/>
            </a:pPr>
            <a:r>
              <a:rPr lang="fr-FR" sz="2400" dirty="0">
                <a:hlinkClick r:id="rId11"/>
              </a:rPr>
              <a:t>http://www.worldstainless.org/Files/issf/non-image-files/PDF/Euro_Inox/CorrResist_SoilsConcrete_EN.pdf</a:t>
            </a:r>
            <a:endParaRPr lang="fr-FR" sz="2400" dirty="0"/>
          </a:p>
          <a:p>
            <a:pPr>
              <a:buFont typeface="+mj-lt"/>
              <a:buAutoNum type="arabicPeriod"/>
            </a:pPr>
            <a:r>
              <a:rPr lang="fr-FR" sz="2400" dirty="0">
                <a:hlinkClick r:id="rId12"/>
              </a:rPr>
              <a:t>https://www.nickelinstitute.org/~/Media/Files/TechnicalLiterature/FieldCorrosionResistanceTestOnStStPipingForBuildingService_12012_.pdf</a:t>
            </a:r>
            <a:endParaRPr lang="fr-FR" sz="2400" dirty="0"/>
          </a:p>
          <a:p>
            <a:pPr>
              <a:buFont typeface="+mj-lt"/>
              <a:buAutoNum type="arabicPeriod"/>
            </a:pPr>
            <a:r>
              <a:rPr lang="fr-FR" sz="2400" dirty="0">
                <a:hlinkClick r:id="rId10"/>
              </a:rPr>
              <a:t>http://worldstainless.org/applications_protection_environment_and_human_health/water</a:t>
            </a:r>
            <a:endParaRPr lang="fr-FR" sz="2400" dirty="0"/>
          </a:p>
        </p:txBody>
      </p:sp>
      <p:sp>
        <p:nvSpPr>
          <p:cNvPr id="5" name="Slide Number Placeholder 4"/>
          <p:cNvSpPr>
            <a:spLocks noGrp="1"/>
          </p:cNvSpPr>
          <p:nvPr>
            <p:ph type="sldNum" sz="quarter" idx="4"/>
          </p:nvPr>
        </p:nvSpPr>
        <p:spPr/>
        <p:txBody>
          <a:bodyPr/>
          <a:lstStyle/>
          <a:p>
            <a:fld id="{5AF66AA0-E37C-4065-8BE7-D4086C065B53}" type="slidenum">
              <a:rPr lang="fr-BE" smtClean="0"/>
              <a:pPr/>
              <a:t>3</a:t>
            </a:fld>
            <a:endParaRPr lang="fr-BE" dirty="0"/>
          </a:p>
        </p:txBody>
      </p:sp>
    </p:spTree>
    <p:extLst>
      <p:ext uri="{BB962C8B-B14F-4D97-AF65-F5344CB8AC3E}">
        <p14:creationId xmlns:p14="http://schemas.microsoft.com/office/powerpoint/2010/main" val="283016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516C4E-2158-49B3-BD7A-F8F2AA2BA961}"/>
              </a:ext>
            </a:extLst>
          </p:cNvPr>
          <p:cNvSpPr>
            <a:spLocks noGrp="1"/>
          </p:cNvSpPr>
          <p:nvPr>
            <p:ph type="title"/>
          </p:nvPr>
        </p:nvSpPr>
        <p:spPr/>
        <p:txBody>
          <a:bodyPr>
            <a:normAutofit/>
          </a:bodyPr>
          <a:lstStyle/>
          <a:p>
            <a:r>
              <a:rPr lang="fr-FR" sz="3600" dirty="0" err="1"/>
              <a:t>Referencias</a:t>
            </a:r>
            <a:r>
              <a:rPr lang="fr-FR" sz="3600" dirty="0"/>
              <a:t> de </a:t>
            </a:r>
            <a:r>
              <a:rPr lang="fr-FR" sz="3600" dirty="0" err="1"/>
              <a:t>puentes</a:t>
            </a:r>
            <a:r>
              <a:rPr lang="fr-FR" sz="3600" dirty="0"/>
              <a:t> con </a:t>
            </a:r>
            <a:r>
              <a:rPr lang="fr-FR" sz="3600" dirty="0" err="1"/>
              <a:t>acero</a:t>
            </a:r>
            <a:r>
              <a:rPr lang="fr-FR" sz="3600" dirty="0"/>
              <a:t> </a:t>
            </a:r>
            <a:r>
              <a:rPr lang="fr-FR" sz="3600" dirty="0" err="1"/>
              <a:t>inoxidable</a:t>
            </a:r>
            <a:endParaRPr lang="fr-FR" sz="3600" dirty="0"/>
          </a:p>
        </p:txBody>
      </p:sp>
      <p:sp>
        <p:nvSpPr>
          <p:cNvPr id="3" name="Espace réservé du contenu 2"/>
          <p:cNvSpPr>
            <a:spLocks noGrp="1"/>
          </p:cNvSpPr>
          <p:nvPr>
            <p:ph idx="1"/>
          </p:nvPr>
        </p:nvSpPr>
        <p:spPr/>
        <p:txBody>
          <a:bodyPr>
            <a:normAutofit fontScale="55000" lnSpcReduction="20000"/>
          </a:bodyPr>
          <a:lstStyle/>
          <a:p>
            <a:pPr marL="514350" indent="-514350">
              <a:buClr>
                <a:srgbClr val="C00000"/>
              </a:buClr>
              <a:buFont typeface="+mj-lt"/>
              <a:buAutoNum type="arabicPeriod" startAt="13"/>
            </a:pPr>
            <a:r>
              <a:rPr lang="en-US" dirty="0"/>
              <a:t>Hong-Kong Macau bridge </a:t>
            </a:r>
            <a:r>
              <a:rPr lang="en-US" dirty="0">
                <a:hlinkClick r:id="rId3"/>
              </a:rPr>
              <a:t>https://en.wikipedia.org/wiki/Hong_Kong%E2%80%93Zhuhai%E2%80%93Macau_Bridge</a:t>
            </a:r>
            <a:r>
              <a:rPr lang="en-US" dirty="0"/>
              <a:t> </a:t>
            </a:r>
          </a:p>
          <a:p>
            <a:pPr marL="514350" lvl="0" indent="-514350">
              <a:buClr>
                <a:srgbClr val="C00000"/>
              </a:buClr>
              <a:buFont typeface="+mj-lt"/>
              <a:buAutoNum type="arabicPeriod" startAt="13"/>
            </a:pPr>
            <a:r>
              <a:rPr lang="en-US" dirty="0"/>
              <a:t>IMOA publication “</a:t>
            </a:r>
            <a:r>
              <a:rPr lang="en-US" dirty="0">
                <a:hlinkClick r:id="rId4" action="ppaction://hlinkfile"/>
              </a:rPr>
              <a:t>Innovative bridge at Ft Worth</a:t>
            </a:r>
            <a:r>
              <a:rPr lang="en-US" dirty="0"/>
              <a:t>, Texas”  Moly-Review 1/2018  </a:t>
            </a:r>
            <a:r>
              <a:rPr lang="en-US" dirty="0">
                <a:hlinkClick r:id="rId5"/>
              </a:rPr>
              <a:t>https://www.imoa.info/molybdenum-media-centre/downloads/</a:t>
            </a:r>
            <a:endParaRPr lang="en-US" dirty="0"/>
          </a:p>
          <a:p>
            <a:pPr marL="514350" lvl="0" indent="-514350">
              <a:buClr>
                <a:srgbClr val="C00000"/>
              </a:buClr>
              <a:buFont typeface="+mj-lt"/>
              <a:buAutoNum type="arabicPeriod" startAt="13"/>
            </a:pPr>
            <a:r>
              <a:rPr lang="en-US" dirty="0"/>
              <a:t>Steel Construction Institute publication: “</a:t>
            </a:r>
            <a:r>
              <a:rPr lang="en-US" dirty="0" err="1"/>
              <a:t>Cala</a:t>
            </a:r>
            <a:r>
              <a:rPr lang="en-US" dirty="0"/>
              <a:t> </a:t>
            </a:r>
            <a:r>
              <a:rPr lang="en-US" dirty="0" err="1"/>
              <a:t>Galdana</a:t>
            </a:r>
            <a:r>
              <a:rPr lang="en-US" dirty="0"/>
              <a:t> Bridge” (2010) </a:t>
            </a:r>
            <a:r>
              <a:rPr lang="en-US" dirty="0">
                <a:hlinkClick r:id="rId6"/>
              </a:rPr>
              <a:t>http://www.worldstainless.org/architecture_building_and_construction_applications/structural_applications</a:t>
            </a:r>
            <a:r>
              <a:rPr lang="en-US" dirty="0"/>
              <a:t> </a:t>
            </a:r>
          </a:p>
          <a:p>
            <a:pPr marL="514350" lvl="0" indent="-514350">
              <a:buClr>
                <a:srgbClr val="C00000"/>
              </a:buClr>
              <a:buFont typeface="+mj-lt"/>
              <a:buAutoNum type="arabicPeriod" startAt="13"/>
            </a:pPr>
            <a:r>
              <a:rPr lang="en-US" dirty="0"/>
              <a:t>Railways Bridges in India </a:t>
            </a:r>
            <a:r>
              <a:rPr lang="en-US" dirty="0">
                <a:hlinkClick r:id="rId7"/>
              </a:rPr>
              <a:t>https://www.apnnews.com/pamban-to-become-indias-first-railway-bridge-to-use-stainless-steel-structurals/</a:t>
            </a:r>
            <a:endParaRPr lang="en-US" dirty="0"/>
          </a:p>
          <a:p>
            <a:pPr marL="514350" lvl="0" indent="-514350">
              <a:buClr>
                <a:srgbClr val="C00000"/>
              </a:buClr>
              <a:buFont typeface="+mj-lt"/>
              <a:buAutoNum type="arabicPeriod" startAt="13"/>
            </a:pPr>
            <a:r>
              <a:rPr lang="en-US" dirty="0"/>
              <a:t>Steel Construction Institute publication: “Helix Pedestrian Bridge” (2011) </a:t>
            </a:r>
            <a:r>
              <a:rPr lang="en-US" dirty="0">
                <a:hlinkClick r:id="rId8"/>
              </a:rPr>
              <a:t>http://worldstainless.org/architecture_building_and_construction_applications/structural_applications</a:t>
            </a:r>
            <a:r>
              <a:rPr lang="en-US" dirty="0"/>
              <a:t> </a:t>
            </a:r>
          </a:p>
          <a:p>
            <a:pPr marL="514350" lvl="0" indent="-514350">
              <a:buClr>
                <a:srgbClr val="C00000"/>
              </a:buClr>
              <a:buFont typeface="+mj-lt"/>
              <a:buAutoNum type="arabicPeriod" startAt="13"/>
            </a:pPr>
            <a:r>
              <a:rPr lang="en-US" dirty="0"/>
              <a:t>ISSF Publication: Bascule pedestrian bridge in “Stainless steel as an architectural material” </a:t>
            </a:r>
            <a:r>
              <a:rPr lang="en-US" dirty="0">
                <a:hlinkClick r:id="rId9"/>
              </a:rPr>
              <a:t>http://www.worldstainless.org/Files/issf/non-image-files/PDF/ISSF_Stainless_Steel_as_an_Architectural_Material.pdf</a:t>
            </a:r>
            <a:endParaRPr lang="en-US" dirty="0"/>
          </a:p>
          <a:p>
            <a:pPr marL="514350" lvl="0" indent="-514350">
              <a:buClr>
                <a:srgbClr val="C00000"/>
              </a:buClr>
              <a:buFont typeface="+mj-lt"/>
              <a:buAutoNum type="arabicPeriod" startAt="13"/>
            </a:pPr>
            <a:r>
              <a:rPr lang="en-US" dirty="0" err="1"/>
              <a:t>Trumpf</a:t>
            </a:r>
            <a:r>
              <a:rPr lang="en-US" dirty="0"/>
              <a:t> bridge   </a:t>
            </a:r>
            <a:r>
              <a:rPr lang="en-US" dirty="0">
                <a:hlinkClick r:id="rId10"/>
              </a:rPr>
              <a:t>https://www.outokumpu.com/en/choose-stainless/2018/case-pedestrian-bridge-at-trumpf-headquarters</a:t>
            </a:r>
            <a:r>
              <a:rPr lang="en-US" dirty="0"/>
              <a:t> </a:t>
            </a:r>
          </a:p>
          <a:p>
            <a:pPr marL="514350" lvl="0" indent="-514350">
              <a:buClr>
                <a:srgbClr val="C00000"/>
              </a:buClr>
              <a:buFont typeface="+mj-lt"/>
              <a:buAutoNum type="arabicPeriod" startAt="13"/>
            </a:pPr>
            <a:r>
              <a:rPr lang="en-US" dirty="0"/>
              <a:t>IMOA Publication “San Diego’s new harbor bridge sails onto the skyline”  </a:t>
            </a:r>
            <a:r>
              <a:rPr lang="en-US" dirty="0" err="1"/>
              <a:t>MolyReview</a:t>
            </a:r>
            <a:r>
              <a:rPr lang="en-US" dirty="0"/>
              <a:t>, (June2012)  </a:t>
            </a:r>
            <a:r>
              <a:rPr lang="en-US" dirty="0">
                <a:hlinkClick r:id="rId11"/>
              </a:rPr>
              <a:t>https://www.imoa.info/molybdenum-uses/molybdenum-grade-stainless-steels/architecture/pedestrian-bridges.php</a:t>
            </a:r>
            <a:endParaRPr lang="en-US" dirty="0"/>
          </a:p>
        </p:txBody>
      </p:sp>
      <p:sp>
        <p:nvSpPr>
          <p:cNvPr id="4" name="Espace réservé du numéro de diapositiv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ZoneTexte 4">
            <a:extLst>
              <a:ext uri="{FF2B5EF4-FFF2-40B4-BE49-F238E27FC236}">
                <a16:creationId xmlns:a16="http://schemas.microsoft.com/office/drawing/2014/main" id="{E8135C42-0FA8-4BFF-AA3E-4C372623959D}"/>
              </a:ext>
            </a:extLst>
          </p:cNvPr>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592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nl-BE" dirty="0"/>
              <a:t>3. Infraestructura Costera</a:t>
            </a:r>
          </a:p>
        </p:txBody>
      </p:sp>
      <p:sp>
        <p:nvSpPr>
          <p:cNvPr id="5" name="Sous-titre 4"/>
          <p:cNvSpPr>
            <a:spLocks noGrp="1"/>
          </p:cNvSpPr>
          <p:nvPr>
            <p:ph type="subTitle" idx="1"/>
          </p:nvPr>
        </p:nvSpPr>
        <p:spPr/>
        <p:txBody>
          <a:bodyPr/>
          <a:lstStyle/>
          <a:p>
            <a:r>
              <a:rPr lang="fr-FR" dirty="0"/>
              <a:t>El 37% de la </a:t>
            </a:r>
            <a:r>
              <a:rPr lang="fr-FR" dirty="0" err="1"/>
              <a:t>población</a:t>
            </a:r>
            <a:r>
              <a:rPr lang="fr-FR" dirty="0"/>
              <a:t> </a:t>
            </a:r>
            <a:r>
              <a:rPr lang="fr-FR" dirty="0" err="1"/>
              <a:t>mundial</a:t>
            </a:r>
            <a:r>
              <a:rPr lang="fr-FR" dirty="0"/>
              <a:t> vive en </a:t>
            </a:r>
            <a:r>
              <a:rPr lang="fr-FR" dirty="0" err="1"/>
              <a:t>áreas</a:t>
            </a:r>
            <a:r>
              <a:rPr lang="fr-FR" dirty="0"/>
              <a:t> a </a:t>
            </a:r>
            <a:r>
              <a:rPr lang="fr-FR" dirty="0" err="1"/>
              <a:t>menos</a:t>
            </a:r>
            <a:r>
              <a:rPr lang="fr-FR" dirty="0"/>
              <a:t> de 100 km de la </a:t>
            </a:r>
            <a:r>
              <a:rPr lang="fr-FR" dirty="0" err="1"/>
              <a:t>costa</a:t>
            </a:r>
            <a:endParaRPr lang="en-US"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676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Cambio</a:t>
            </a:r>
            <a:r>
              <a:rPr lang="fr-FR" dirty="0"/>
              <a:t> </a:t>
            </a:r>
            <a:r>
              <a:rPr lang="fr-FR" dirty="0" err="1"/>
              <a:t>climático</a:t>
            </a:r>
            <a:r>
              <a:rPr lang="fr-FR" dirty="0"/>
              <a:t> y </a:t>
            </a:r>
            <a:r>
              <a:rPr lang="fr-FR" dirty="0" err="1"/>
              <a:t>costas</a:t>
            </a:r>
            <a:endParaRPr lang="en-US" dirty="0"/>
          </a:p>
        </p:txBody>
      </p:sp>
      <p:sp>
        <p:nvSpPr>
          <p:cNvPr id="3" name="Espace réservé du contenu 2"/>
          <p:cNvSpPr>
            <a:spLocks noGrp="1"/>
          </p:cNvSpPr>
          <p:nvPr>
            <p:ph idx="1"/>
          </p:nvPr>
        </p:nvSpPr>
        <p:spPr/>
        <p:txBody>
          <a:bodyPr>
            <a:normAutofit fontScale="85000" lnSpcReduction="10000"/>
          </a:bodyPr>
          <a:lstStyle/>
          <a:p>
            <a:pPr marL="0" indent="0">
              <a:buClr>
                <a:srgbClr val="C00000"/>
              </a:buClr>
              <a:buNone/>
            </a:pPr>
            <a:r>
              <a:rPr lang="fr-FR" dirty="0" err="1"/>
              <a:t>Algunas</a:t>
            </a:r>
            <a:r>
              <a:rPr lang="fr-FR" dirty="0"/>
              <a:t> </a:t>
            </a:r>
            <a:r>
              <a:rPr lang="fr-FR" dirty="0" err="1"/>
              <a:t>consecuecias</a:t>
            </a:r>
            <a:r>
              <a:rPr lang="fr-FR" dirty="0"/>
              <a:t>:</a:t>
            </a:r>
          </a:p>
          <a:p>
            <a:pPr>
              <a:buClr>
                <a:srgbClr val="C00000"/>
              </a:buClr>
              <a:buFont typeface="Wingdings" panose="05000000000000000000" pitchFamily="2" charset="2"/>
              <a:buChar char="§"/>
            </a:pPr>
            <a:r>
              <a:rPr lang="fr-FR" dirty="0"/>
              <a:t>Los </a:t>
            </a:r>
            <a:r>
              <a:rPr lang="fr-FR" dirty="0" err="1"/>
              <a:t>océanos</a:t>
            </a:r>
            <a:r>
              <a:rPr lang="fr-FR" dirty="0"/>
              <a:t> </a:t>
            </a:r>
            <a:r>
              <a:rPr lang="fr-FR" dirty="0" err="1"/>
              <a:t>están</a:t>
            </a:r>
            <a:r>
              <a:rPr lang="fr-FR" dirty="0"/>
              <a:t> </a:t>
            </a:r>
            <a:r>
              <a:rPr lang="fr-FR" dirty="0" err="1"/>
              <a:t>subiendo</a:t>
            </a:r>
            <a:r>
              <a:rPr lang="fr-FR" dirty="0"/>
              <a:t> a un </a:t>
            </a:r>
            <a:r>
              <a:rPr lang="fr-FR" dirty="0" err="1"/>
              <a:t>ritmo</a:t>
            </a:r>
            <a:r>
              <a:rPr lang="fr-FR" dirty="0"/>
              <a:t> </a:t>
            </a:r>
            <a:r>
              <a:rPr lang="fr-FR" dirty="0" err="1"/>
              <a:t>aproximado</a:t>
            </a:r>
            <a:r>
              <a:rPr lang="fr-FR" dirty="0"/>
              <a:t> de 3mm al </a:t>
            </a:r>
            <a:r>
              <a:rPr lang="fr-FR" dirty="0" err="1"/>
              <a:t>año</a:t>
            </a:r>
            <a:r>
              <a:rPr lang="fr-FR" dirty="0"/>
              <a:t>… ¡y no se </a:t>
            </a:r>
            <a:r>
              <a:rPr lang="fr-FR" dirty="0" err="1"/>
              <a:t>espera</a:t>
            </a:r>
            <a:r>
              <a:rPr lang="fr-FR" dirty="0"/>
              <a:t> que </a:t>
            </a:r>
            <a:r>
              <a:rPr lang="fr-FR" dirty="0" err="1"/>
              <a:t>retroceda</a:t>
            </a:r>
            <a:r>
              <a:rPr lang="fr-FR" dirty="0"/>
              <a:t>! </a:t>
            </a:r>
            <a:r>
              <a:rPr lang="fr-FR" dirty="0" err="1"/>
              <a:t>Algunas</a:t>
            </a:r>
            <a:r>
              <a:rPr lang="fr-FR" dirty="0"/>
              <a:t> </a:t>
            </a:r>
            <a:r>
              <a:rPr lang="fr-FR" dirty="0" err="1"/>
              <a:t>tierras</a:t>
            </a:r>
            <a:r>
              <a:rPr lang="fr-FR" dirty="0"/>
              <a:t> </a:t>
            </a:r>
            <a:r>
              <a:rPr lang="fr-FR" dirty="0" err="1"/>
              <a:t>serán</a:t>
            </a:r>
            <a:r>
              <a:rPr lang="fr-FR" dirty="0"/>
              <a:t> o </a:t>
            </a:r>
            <a:r>
              <a:rPr lang="fr-FR" dirty="0" err="1"/>
              <a:t>ya</a:t>
            </a:r>
            <a:r>
              <a:rPr lang="fr-FR" dirty="0"/>
              <a:t> han </a:t>
            </a:r>
            <a:r>
              <a:rPr lang="fr-FR" dirty="0" err="1"/>
              <a:t>sido</a:t>
            </a:r>
            <a:r>
              <a:rPr lang="fr-FR" dirty="0"/>
              <a:t> </a:t>
            </a:r>
            <a:r>
              <a:rPr lang="fr-FR" dirty="0" err="1"/>
              <a:t>inundadas</a:t>
            </a:r>
            <a:r>
              <a:rPr lang="fr-FR" dirty="0"/>
              <a:t>.</a:t>
            </a:r>
          </a:p>
          <a:p>
            <a:pPr>
              <a:buClr>
                <a:srgbClr val="C00000"/>
              </a:buClr>
              <a:buFont typeface="Wingdings" panose="05000000000000000000" pitchFamily="2" charset="2"/>
              <a:buChar char="§"/>
            </a:pPr>
            <a:r>
              <a:rPr lang="fr-FR" dirty="0"/>
              <a:t>Los </a:t>
            </a:r>
            <a:r>
              <a:rPr lang="fr-FR" dirty="0" err="1"/>
              <a:t>eventos</a:t>
            </a:r>
            <a:r>
              <a:rPr lang="fr-FR" dirty="0"/>
              <a:t> </a:t>
            </a:r>
            <a:r>
              <a:rPr lang="fr-FR" dirty="0" err="1"/>
              <a:t>metereológicos</a:t>
            </a:r>
            <a:r>
              <a:rPr lang="fr-FR" dirty="0"/>
              <a:t> </a:t>
            </a:r>
            <a:r>
              <a:rPr lang="fr-FR" dirty="0" err="1"/>
              <a:t>extremos</a:t>
            </a:r>
            <a:r>
              <a:rPr lang="fr-FR" dirty="0"/>
              <a:t> tales </a:t>
            </a:r>
            <a:r>
              <a:rPr lang="fr-FR" dirty="0" err="1"/>
              <a:t>como</a:t>
            </a:r>
            <a:r>
              <a:rPr lang="fr-FR" dirty="0"/>
              <a:t> </a:t>
            </a:r>
            <a:r>
              <a:rPr lang="fr-FR" dirty="0" err="1"/>
              <a:t>huracanes</a:t>
            </a:r>
            <a:r>
              <a:rPr lang="fr-FR" dirty="0"/>
              <a:t> clase 5, super </a:t>
            </a:r>
            <a:r>
              <a:rPr lang="fr-FR" dirty="0" err="1"/>
              <a:t>tifones</a:t>
            </a:r>
            <a:r>
              <a:rPr lang="fr-FR" dirty="0"/>
              <a:t>, etc… son </a:t>
            </a:r>
            <a:r>
              <a:rPr lang="fr-FR" dirty="0" err="1"/>
              <a:t>cada</a:t>
            </a:r>
            <a:r>
              <a:rPr lang="fr-FR" dirty="0"/>
              <a:t> </a:t>
            </a:r>
            <a:r>
              <a:rPr lang="fr-FR" dirty="0" err="1"/>
              <a:t>vez</a:t>
            </a:r>
            <a:r>
              <a:rPr lang="fr-FR" dirty="0"/>
              <a:t> </a:t>
            </a:r>
            <a:r>
              <a:rPr lang="fr-FR" dirty="0" err="1"/>
              <a:t>más</a:t>
            </a:r>
            <a:r>
              <a:rPr lang="fr-FR" dirty="0"/>
              <a:t> </a:t>
            </a:r>
            <a:r>
              <a:rPr lang="fr-FR" dirty="0" err="1"/>
              <a:t>frecuentes</a:t>
            </a:r>
            <a:r>
              <a:rPr lang="fr-FR" dirty="0"/>
              <a:t>, con el </a:t>
            </a:r>
            <a:r>
              <a:rPr lang="fr-FR" dirty="0" err="1"/>
              <a:t>consiguiente</a:t>
            </a:r>
            <a:r>
              <a:rPr lang="fr-FR" dirty="0"/>
              <a:t> </a:t>
            </a:r>
            <a:r>
              <a:rPr lang="fr-FR" dirty="0" err="1"/>
              <a:t>deterioro</a:t>
            </a:r>
            <a:r>
              <a:rPr lang="fr-FR" dirty="0"/>
              <a:t> </a:t>
            </a:r>
            <a:r>
              <a:rPr lang="fr-FR" dirty="0" err="1"/>
              <a:t>costero</a:t>
            </a:r>
            <a:r>
              <a:rPr lang="fr-FR" dirty="0"/>
              <a:t> que </a:t>
            </a:r>
            <a:r>
              <a:rPr lang="fr-FR" dirty="0" err="1"/>
              <a:t>ello</a:t>
            </a:r>
            <a:r>
              <a:rPr lang="fr-FR" dirty="0"/>
              <a:t> </a:t>
            </a:r>
            <a:r>
              <a:rPr lang="fr-FR" dirty="0" err="1"/>
              <a:t>supone</a:t>
            </a:r>
            <a:r>
              <a:rPr lang="fr-FR" dirty="0"/>
              <a:t>. </a:t>
            </a:r>
          </a:p>
          <a:p>
            <a:pPr>
              <a:buClr>
                <a:srgbClr val="C00000"/>
              </a:buClr>
              <a:buFont typeface="Wingdings" panose="05000000000000000000" pitchFamily="2" charset="2"/>
              <a:buChar char="§"/>
            </a:pPr>
            <a:r>
              <a:rPr lang="fr-FR" dirty="0"/>
              <a:t>Se </a:t>
            </a:r>
            <a:r>
              <a:rPr lang="fr-FR" dirty="0" err="1"/>
              <a:t>están</a:t>
            </a:r>
            <a:r>
              <a:rPr lang="fr-FR" dirty="0"/>
              <a:t> </a:t>
            </a:r>
            <a:r>
              <a:rPr lang="fr-FR" dirty="0" err="1"/>
              <a:t>produciendo</a:t>
            </a:r>
            <a:r>
              <a:rPr lang="fr-FR" dirty="0"/>
              <a:t> en la </a:t>
            </a:r>
            <a:r>
              <a:rPr lang="fr-FR" dirty="0" err="1"/>
              <a:t>actualidad</a:t>
            </a:r>
            <a:r>
              <a:rPr lang="fr-FR" dirty="0"/>
              <a:t> grandes </a:t>
            </a:r>
            <a:r>
              <a:rPr lang="fr-FR" dirty="0" err="1"/>
              <a:t>cambios</a:t>
            </a:r>
            <a:r>
              <a:rPr lang="fr-FR" dirty="0"/>
              <a:t> en los </a:t>
            </a:r>
            <a:r>
              <a:rPr lang="fr-FR" dirty="0" err="1"/>
              <a:t>ecosistemas</a:t>
            </a:r>
            <a:r>
              <a:rPr lang="fr-FR" dirty="0"/>
              <a:t> </a:t>
            </a:r>
            <a:r>
              <a:rPr lang="fr-FR" dirty="0" err="1"/>
              <a:t>marinos</a:t>
            </a:r>
            <a:r>
              <a:rPr lang="fr-FR" dirty="0"/>
              <a:t>, </a:t>
            </a:r>
            <a:r>
              <a:rPr lang="fr-FR" dirty="0" err="1"/>
              <a:t>generalmente</a:t>
            </a:r>
            <a:r>
              <a:rPr lang="fr-FR" dirty="0"/>
              <a:t> </a:t>
            </a:r>
            <a:r>
              <a:rPr lang="fr-FR" dirty="0" err="1"/>
              <a:t>destructivos</a:t>
            </a:r>
            <a:r>
              <a:rPr lang="fr-FR" dirty="0"/>
              <a:t>.</a:t>
            </a:r>
          </a:p>
          <a:p>
            <a:pPr>
              <a:buClr>
                <a:srgbClr val="C00000"/>
              </a:buClr>
              <a:buFont typeface="Wingdings" panose="05000000000000000000" pitchFamily="2" charset="2"/>
              <a:buChar char="§"/>
            </a:pPr>
            <a:r>
              <a:rPr lang="es-ES" dirty="0"/>
              <a:t>Las poblaciones y actividades humanas están amenazadas y expuestas a un enorme costo humano y económico.</a:t>
            </a:r>
            <a:endParaRPr lang="en-US" dirty="0"/>
          </a:p>
        </p:txBody>
      </p:sp>
      <p:sp>
        <p:nvSpPr>
          <p:cNvPr id="4" name="ZoneTexte 3"/>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383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Inundaciones</a:t>
            </a:r>
            <a:r>
              <a:rPr lang="fr-FR" dirty="0"/>
              <a:t> (</a:t>
            </a:r>
            <a:r>
              <a:rPr lang="fr-FR" dirty="0" err="1"/>
              <a:t>Suroeste</a:t>
            </a:r>
            <a:r>
              <a:rPr lang="fr-FR" dirty="0"/>
              <a:t> de Francia)</a:t>
            </a:r>
            <a:endParaRPr lang="en-US" dirty="0"/>
          </a:p>
        </p:txBody>
      </p:sp>
      <p:pic>
        <p:nvPicPr>
          <p:cNvPr id="4" name="Espace réservé du contenu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3828" y="1825625"/>
            <a:ext cx="6536344" cy="4351338"/>
          </a:xfrm>
          <a:ln>
            <a:solidFill>
              <a:schemeClr val="tx1"/>
            </a:solidFill>
          </a:ln>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302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Daños</a:t>
            </a:r>
            <a:r>
              <a:rPr lang="fr-FR" dirty="0"/>
              <a:t> </a:t>
            </a:r>
            <a:r>
              <a:rPr lang="fr-FR" dirty="0" err="1"/>
              <a:t>costeros</a:t>
            </a:r>
            <a:r>
              <a:rPr lang="fr-FR" dirty="0"/>
              <a:t> (</a:t>
            </a:r>
            <a:r>
              <a:rPr lang="fr-FR" dirty="0" err="1"/>
              <a:t>ubicación</a:t>
            </a:r>
            <a:r>
              <a:rPr lang="fr-FR" dirty="0"/>
              <a:t> </a:t>
            </a:r>
            <a:r>
              <a:rPr lang="fr-FR" dirty="0" err="1"/>
              <a:t>desconocida</a:t>
            </a:r>
            <a:r>
              <a:rPr lang="fr-FR" dirty="0"/>
              <a:t>)</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Image 6">
            <a:extLst>
              <a:ext uri="{FF2B5EF4-FFF2-40B4-BE49-F238E27FC236}">
                <a16:creationId xmlns:a16="http://schemas.microsoft.com/office/drawing/2014/main" id="{B167A477-3436-4894-A78D-6E933B25F54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01599" y="1825625"/>
            <a:ext cx="7740801" cy="4351338"/>
          </a:xfrm>
          <a:prstGeom prst="rect">
            <a:avLst/>
          </a:prstGeom>
          <a:ln>
            <a:solidFill>
              <a:schemeClr val="tx1"/>
            </a:solidFill>
          </a:ln>
        </p:spPr>
      </p:pic>
    </p:spTree>
    <p:extLst>
      <p:ext uri="{BB962C8B-B14F-4D97-AF65-F5344CB8AC3E}">
        <p14:creationId xmlns:p14="http://schemas.microsoft.com/office/powerpoint/2010/main" val="2813173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Posibles</a:t>
            </a:r>
            <a:r>
              <a:rPr lang="fr-FR" dirty="0"/>
              <a:t> </a:t>
            </a:r>
            <a:r>
              <a:rPr lang="fr-FR" dirty="0" err="1"/>
              <a:t>actuaciones</a:t>
            </a:r>
            <a:endParaRPr lang="en-US" dirty="0"/>
          </a:p>
        </p:txBody>
      </p:sp>
      <p:sp>
        <p:nvSpPr>
          <p:cNvPr id="3" name="Espace réservé du contenu 2"/>
          <p:cNvSpPr>
            <a:spLocks noGrp="1"/>
          </p:cNvSpPr>
          <p:nvPr>
            <p:ph idx="1"/>
          </p:nvPr>
        </p:nvSpPr>
        <p:spPr>
          <a:xfrm>
            <a:off x="628650" y="1825625"/>
            <a:ext cx="7886700" cy="3691607"/>
          </a:xfrm>
        </p:spPr>
        <p:txBody>
          <a:bodyPr>
            <a:noAutofit/>
          </a:bodyPr>
          <a:lstStyle/>
          <a:p>
            <a:pPr>
              <a:buClr>
                <a:srgbClr val="C00000"/>
              </a:buClr>
              <a:buFont typeface="Wingdings" panose="05000000000000000000" pitchFamily="2" charset="2"/>
              <a:buChar char="§"/>
            </a:pPr>
            <a:r>
              <a:rPr lang="es-ES" sz="2400" dirty="0"/>
              <a:t>Retiro gestionado (p. Ej., Estructuras móviles, defensas de inundación tierra adentro, sistemas de advertencia de inundación)</a:t>
            </a:r>
          </a:p>
          <a:p>
            <a:pPr>
              <a:buClr>
                <a:srgbClr val="C00000"/>
              </a:buClr>
              <a:buFont typeface="Wingdings" panose="05000000000000000000" pitchFamily="2" charset="2"/>
              <a:buChar char="§"/>
            </a:pPr>
            <a:r>
              <a:rPr lang="es-ES" sz="2400" dirty="0"/>
              <a:t>Alojamiento (por ejemplo, reubicación de reservorios, manejo de dunas, manejo de lluvia / aguas residuales)</a:t>
            </a:r>
          </a:p>
          <a:p>
            <a:pPr>
              <a:buClr>
                <a:srgbClr val="C00000"/>
              </a:buClr>
              <a:buFont typeface="Wingdings" panose="05000000000000000000" pitchFamily="2" charset="2"/>
              <a:buChar char="§"/>
            </a:pPr>
            <a:r>
              <a:rPr lang="es-ES" sz="2400" dirty="0"/>
              <a:t>Protección (incluye una amplia gama de tecnologías disponibles para los ingenieros costeros para estabilizar una costa, incluidas tecnologías menos agresivas como la alimentación de playas, así como estructuras fijas como muros de mar, revestimientos, espigones)</a:t>
            </a:r>
            <a:endParaRPr lang="en-US" sz="2400" dirty="0"/>
          </a:p>
        </p:txBody>
      </p:sp>
      <p:sp>
        <p:nvSpPr>
          <p:cNvPr id="4" name="ZoneTexte 3"/>
          <p:cNvSpPr txBox="1"/>
          <p:nvPr/>
        </p:nvSpPr>
        <p:spPr>
          <a:xfrm>
            <a:off x="251520" y="6309320"/>
            <a:ext cx="87849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www.unfccc.int/resource/docs/tp/tp0199.pdf</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https://www.unenvironment.org/explore-topics/oceans-seas/what-we-do/working-regional-seas/coastal-zone-management</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noProof="0" dirty="0">
                <a:solidFill>
                  <a:srgbClr val="FF0000"/>
                </a:solidFill>
                <a:latin typeface="Calibri" panose="020F0502020204030204"/>
              </a:rPr>
              <a:t>¡NUEVO </a:t>
            </a: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19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2"/>
            <a:ext cx="6858000" cy="3098726"/>
          </a:xfrm>
        </p:spPr>
        <p:txBody>
          <a:bodyPr>
            <a:normAutofit fontScale="90000"/>
          </a:bodyPr>
          <a:lstStyle/>
          <a:p>
            <a:r>
              <a:rPr lang="fr-FR" dirty="0" err="1"/>
              <a:t>Algunos</a:t>
            </a:r>
            <a:r>
              <a:rPr lang="fr-FR" dirty="0"/>
              <a:t> </a:t>
            </a:r>
            <a:r>
              <a:rPr lang="fr-FR" dirty="0" err="1"/>
              <a:t>ejemplos</a:t>
            </a:r>
            <a:r>
              <a:rPr lang="fr-FR" dirty="0"/>
              <a:t> de </a:t>
            </a:r>
            <a:r>
              <a:rPr lang="fr-FR" dirty="0" err="1"/>
              <a:t>estructuras</a:t>
            </a:r>
            <a:r>
              <a:rPr lang="fr-FR" dirty="0"/>
              <a:t> de </a:t>
            </a:r>
            <a:r>
              <a:rPr lang="fr-FR" dirty="0" err="1"/>
              <a:t>protección</a:t>
            </a:r>
            <a:r>
              <a:rPr lang="fr-FR" dirty="0"/>
              <a:t> que </a:t>
            </a:r>
            <a:r>
              <a:rPr lang="fr-FR" dirty="0" err="1"/>
              <a:t>llevan</a:t>
            </a:r>
            <a:r>
              <a:rPr lang="fr-FR" dirty="0"/>
              <a:t> </a:t>
            </a:r>
            <a:r>
              <a:rPr lang="fr-FR" dirty="0" err="1"/>
              <a:t>acero</a:t>
            </a:r>
            <a:r>
              <a:rPr lang="fr-FR" dirty="0"/>
              <a:t> </a:t>
            </a:r>
            <a:r>
              <a:rPr lang="fr-FR" dirty="0" err="1"/>
              <a:t>inoxidable</a:t>
            </a:r>
            <a:endParaRPr lang="en-US"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4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195801"/>
            <a:ext cx="2949575" cy="1027584"/>
          </a:xfrm>
        </p:spPr>
        <p:txBody>
          <a:bodyPr/>
          <a:lstStyle/>
          <a:p>
            <a:r>
              <a:rPr lang="fr-FR" dirty="0" err="1"/>
              <a:t>Sea</a:t>
            </a:r>
            <a:r>
              <a:rPr lang="fr-FR" dirty="0"/>
              <a:t> Wall, Cromer, UK</a:t>
            </a:r>
            <a:endParaRPr lang="en-US" dirty="0"/>
          </a:p>
        </p:txBody>
      </p:sp>
      <p:pic>
        <p:nvPicPr>
          <p:cNvPr id="7" name="Image 2" descr="Résultat de recherche d'images pour &quot;cromer uk seawall&quot;">
            <a:extLst>
              <a:ext uri="{FF2B5EF4-FFF2-40B4-BE49-F238E27FC236}">
                <a16:creationId xmlns:a16="http://schemas.microsoft.com/office/drawing/2014/main" id="{82B2B5DB-1B20-41D0-BE2A-9181D73A1BE2}"/>
              </a:ext>
            </a:extLst>
          </p:cNvPr>
          <p:cNvPicPr>
            <a:picLocks noGrp="1"/>
          </p:cNvPicPr>
          <p:nvPr>
            <p:ph type="pic" idx="1"/>
          </p:nvPr>
        </p:nvPicPr>
        <p:blipFill>
          <a:blip r:embed="rId2"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2" name="Espace réservé du contenu 1"/>
          <p:cNvSpPr>
            <a:spLocks noGrp="1"/>
          </p:cNvSpPr>
          <p:nvPr>
            <p:ph type="body" sz="half" idx="2"/>
          </p:nvPr>
        </p:nvSpPr>
        <p:spPr>
          <a:xfrm>
            <a:off x="323528" y="1844824"/>
            <a:ext cx="3400301" cy="4320480"/>
          </a:xfrm>
        </p:spPr>
        <p:txBody>
          <a:bodyPr>
            <a:noAutofit/>
          </a:bodyPr>
          <a:lstStyle/>
          <a:p>
            <a:r>
              <a:rPr lang="es-ES" sz="1800" dirty="0" err="1"/>
              <a:t>Cromer</a:t>
            </a:r>
            <a:r>
              <a:rPr lang="es-ES" sz="1800" dirty="0"/>
              <a:t> es un hermoso balneario del norte de Norfolk de la época victoriana. La protección contra el mar se logra mediante un muro de hormigón y espigones de madera.</a:t>
            </a:r>
          </a:p>
          <a:p>
            <a:r>
              <a:rPr lang="es-ES" sz="1800" dirty="0"/>
              <a:t>Después de una gran tormenta en 2013, tuvieron que llevarse a cabo reparaciones grandes y costosas, no solo para mantener el nivel real de defensa, sino también para anticipar 100 años el aumento previsto del nivel del mar.</a:t>
            </a:r>
          </a:p>
          <a:p>
            <a:r>
              <a:rPr lang="es-ES" sz="1800" dirty="0"/>
              <a:t>En este proyecto, se utilizaron más de 300 TM de varilla de acero inoxidable dúplex S32304 (EN1.4362).</a:t>
            </a:r>
            <a:endParaRPr lang="en-US" sz="1800" dirty="0"/>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56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1250" y="117990"/>
            <a:ext cx="7886700" cy="759619"/>
          </a:xfrm>
        </p:spPr>
        <p:txBody>
          <a:bodyPr/>
          <a:lstStyle/>
          <a:p>
            <a:r>
              <a:rPr lang="fr-FR" dirty="0" err="1"/>
              <a:t>Breakwater</a:t>
            </a:r>
            <a:r>
              <a:rPr lang="fr-FR" dirty="0"/>
              <a:t>, Bayonne, France</a:t>
            </a:r>
            <a:endParaRPr lang="en-US" dirty="0"/>
          </a:p>
        </p:txBody>
      </p:sp>
      <p:sp>
        <p:nvSpPr>
          <p:cNvPr id="2" name="Espace réservé du contenu 1"/>
          <p:cNvSpPr>
            <a:spLocks noGrp="1"/>
          </p:cNvSpPr>
          <p:nvPr>
            <p:ph idx="1"/>
          </p:nvPr>
        </p:nvSpPr>
        <p:spPr>
          <a:xfrm>
            <a:off x="100677" y="999102"/>
            <a:ext cx="8407846" cy="2069858"/>
          </a:xfrm>
        </p:spPr>
        <p:txBody>
          <a:bodyPr>
            <a:noAutofit/>
          </a:bodyPr>
          <a:lstStyle/>
          <a:p>
            <a:pPr marL="0" indent="0">
              <a:lnSpc>
                <a:spcPct val="110000"/>
              </a:lnSpc>
              <a:spcBef>
                <a:spcPts val="0"/>
              </a:spcBef>
              <a:buNone/>
            </a:pPr>
            <a:r>
              <a:rPr lang="es-ES" sz="1600" dirty="0"/>
              <a:t>El rompeolas, construido en la década de 1960, protege la entrada del puerto de Bayona contra las tormentas. Cuenta con una pared y una plataforma lo suficientemente anchas y fuertes como para soportar una grúa resistente. Esta grúa reemplaza los bloques de hormigón de 40 toneladas que disipan la energía de las olas entrantes en el lado del mar a medida que éstas se van desgastando..</a:t>
            </a:r>
            <a:br>
              <a:rPr lang="en-US" sz="1600" dirty="0"/>
            </a:br>
            <a:r>
              <a:rPr lang="es-ES" sz="1600" dirty="0"/>
              <a:t>Una vez que la plataforma  comenzó a mostrar grietas, se reparó con una varilla de acero inoxidable dúplex S32205 (EN1.4462) de alta resistencia (Límite elástico mínimo 750Mpa), lo que permite una reducción significativa del tonelaje. Al final solo se necesitaron 130 toneladas de barras de refuerzo.</a:t>
            </a:r>
            <a:endParaRPr lang="en-US" sz="1600" dirty="0"/>
          </a:p>
        </p:txBody>
      </p:sp>
      <p:pic>
        <p:nvPicPr>
          <p:cNvPr id="3" name="Image 2" descr="D:\MesDocuments\ISSF_Projects_under_way\Duplex_stainless_steels\Images\Coastal_works_Bayonne_breakwater.jpg"/>
          <p:cNvPicPr/>
          <p:nvPr/>
        </p:nvPicPr>
        <p:blipFill rotWithShape="1">
          <a:blip r:embed="rId2" cstate="email">
            <a:extLst>
              <a:ext uri="{28A0092B-C50C-407E-A947-70E740481C1C}">
                <a14:useLocalDpi xmlns:a14="http://schemas.microsoft.com/office/drawing/2010/main"/>
              </a:ext>
            </a:extLst>
          </a:blip>
          <a:srcRect/>
          <a:stretch/>
        </p:blipFill>
        <p:spPr bwMode="auto">
          <a:xfrm>
            <a:off x="0" y="3284984"/>
            <a:ext cx="9144000" cy="3573016"/>
          </a:xfrm>
          <a:prstGeom prst="rect">
            <a:avLst/>
          </a:prstGeom>
          <a:noFill/>
          <a:ln>
            <a:solidFill>
              <a:schemeClr val="tx1"/>
            </a:solidFill>
          </a:ln>
          <a:extLst>
            <a:ext uri="{53640926-AAD7-44D8-BBD7-CCE9431645EC}">
              <a14:shadowObscured xmlns:a14="http://schemas.microsoft.com/office/drawing/2010/main"/>
            </a:ext>
          </a:extLst>
        </p:spPr>
      </p:pic>
      <p:sp>
        <p:nvSpPr>
          <p:cNvPr id="5" name="ZoneTexte 4"/>
          <p:cNvSpPr txBox="1"/>
          <p:nvPr/>
        </p:nvSpPr>
        <p:spPr>
          <a:xfrm rot="1558071">
            <a:off x="7525243" y="320416"/>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803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33999-5C56-4E10-9B3D-5634506FD43A}"/>
              </a:ext>
            </a:extLst>
          </p:cNvPr>
          <p:cNvSpPr>
            <a:spLocks noGrp="1"/>
          </p:cNvSpPr>
          <p:nvPr>
            <p:ph type="title"/>
          </p:nvPr>
        </p:nvSpPr>
        <p:spPr/>
        <p:txBody>
          <a:bodyPr/>
          <a:lstStyle/>
          <a:p>
            <a:r>
              <a:rPr lang="fr-FR" dirty="0" err="1"/>
              <a:t>Medidas</a:t>
            </a:r>
            <a:r>
              <a:rPr lang="fr-FR" dirty="0"/>
              <a:t> de </a:t>
            </a:r>
            <a:r>
              <a:rPr lang="fr-FR" dirty="0" err="1"/>
              <a:t>seguridad</a:t>
            </a:r>
            <a:r>
              <a:rPr lang="fr-FR" dirty="0"/>
              <a:t> en </a:t>
            </a:r>
            <a:r>
              <a:rPr lang="fr-FR" dirty="0" err="1"/>
              <a:t>Japón</a:t>
            </a:r>
            <a:endParaRPr lang="en-GB" dirty="0"/>
          </a:p>
        </p:txBody>
      </p:sp>
      <p:sp>
        <p:nvSpPr>
          <p:cNvPr id="9" name="Content Placeholder 8">
            <a:extLst>
              <a:ext uri="{FF2B5EF4-FFF2-40B4-BE49-F238E27FC236}">
                <a16:creationId xmlns:a16="http://schemas.microsoft.com/office/drawing/2014/main" id="{691D88CE-2C18-4CFF-8D1F-62515F9EA8ED}"/>
              </a:ext>
            </a:extLst>
          </p:cNvPr>
          <p:cNvSpPr>
            <a:spLocks noGrp="1"/>
          </p:cNvSpPr>
          <p:nvPr>
            <p:ph sz="half" idx="1"/>
          </p:nvPr>
        </p:nvSpPr>
        <p:spPr>
          <a:xfrm>
            <a:off x="107504" y="1412776"/>
            <a:ext cx="4464496" cy="4968552"/>
          </a:xfrm>
        </p:spPr>
        <p:txBody>
          <a:bodyPr>
            <a:noAutofit/>
          </a:bodyPr>
          <a:lstStyle/>
          <a:p>
            <a:pPr marL="0" indent="0">
              <a:lnSpc>
                <a:spcPct val="120000"/>
              </a:lnSpc>
              <a:spcBef>
                <a:spcPts val="0"/>
              </a:spcBef>
              <a:buNone/>
            </a:pPr>
            <a:r>
              <a:rPr lang="es-ES" sz="1600" b="1" dirty="0"/>
              <a:t>Contribución a la reconstrucción de los desastres y la resiliencia nacional.</a:t>
            </a:r>
            <a:endParaRPr lang="nl-BE" sz="1600" b="1" dirty="0"/>
          </a:p>
          <a:p>
            <a:pPr marL="0" indent="0">
              <a:lnSpc>
                <a:spcPct val="120000"/>
              </a:lnSpc>
              <a:spcBef>
                <a:spcPts val="0"/>
              </a:spcBef>
              <a:buNone/>
            </a:pPr>
            <a:r>
              <a:rPr lang="es-ES" sz="1600" dirty="0"/>
              <a:t>El número de muertes causadas por el Gran Terremoto del Este de Japón en Marzo de 2011 fue de aproximadamente 16,000, y más del 90% de los muertos por el tsunami, que fue excepcionalmente grande.</a:t>
            </a:r>
            <a:br>
              <a:rPr lang="nl-BE" sz="1600" dirty="0"/>
            </a:br>
            <a:r>
              <a:rPr lang="es-ES" sz="1600" dirty="0"/>
              <a:t>Después del terremoto, el gobierno japonés cambió la especificación de la altura de las compuertas de agua de 5 m a 8 m. Este aumento de tamaño condujo al aumento de la presión del agua y fue necesario aumentar la resistencia de las compuertas con un diseño adicional.</a:t>
            </a:r>
          </a:p>
          <a:p>
            <a:pPr marL="0" indent="0">
              <a:lnSpc>
                <a:spcPct val="120000"/>
              </a:lnSpc>
              <a:spcBef>
                <a:spcPts val="0"/>
              </a:spcBef>
              <a:buNone/>
            </a:pPr>
            <a:r>
              <a:rPr lang="es-ES" sz="1600" dirty="0"/>
              <a:t>Solución: NIPPON STEEL </a:t>
            </a:r>
            <a:r>
              <a:rPr lang="es-ES" sz="1600" dirty="0" err="1"/>
              <a:t>Stainless</a:t>
            </a:r>
            <a:r>
              <a:rPr lang="es-ES" sz="1600" dirty="0"/>
              <a:t> Steel </a:t>
            </a:r>
            <a:r>
              <a:rPr lang="es-ES" sz="1600" dirty="0" err="1"/>
              <a:t>Corporation</a:t>
            </a:r>
            <a:r>
              <a:rPr lang="es-ES" sz="1600" dirty="0"/>
              <a:t> propuso el acero inoxidable dúplex de ahorro de aleación (ASDSS), que permitió reducir su peso y simplificar el diseño por su resistencia.</a:t>
            </a:r>
            <a:endParaRPr lang="nl-BE" sz="1400" dirty="0"/>
          </a:p>
          <a:p>
            <a:pPr marL="0" indent="0">
              <a:lnSpc>
                <a:spcPct val="120000"/>
              </a:lnSpc>
              <a:spcBef>
                <a:spcPts val="0"/>
              </a:spcBef>
              <a:buNone/>
            </a:pPr>
            <a:r>
              <a:rPr lang="nl-BE" sz="1050" dirty="0"/>
              <a:t>Fuente: NIPPON STEEL Stainless Steel Corporation</a:t>
            </a:r>
            <a:endParaRPr lang="en-GB" sz="1050" dirty="0"/>
          </a:p>
        </p:txBody>
      </p:sp>
      <p:sp>
        <p:nvSpPr>
          <p:cNvPr id="5" name="ZoneTexte 6">
            <a:extLst>
              <a:ext uri="{FF2B5EF4-FFF2-40B4-BE49-F238E27FC236}">
                <a16:creationId xmlns:a16="http://schemas.microsoft.com/office/drawing/2014/main" id="{E19A5479-4212-44EA-B65F-06DBB49C2911}"/>
              </a:ext>
            </a:extLst>
          </p:cNvPr>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rgbClr val="FF0000"/>
                </a:solidFill>
                <a:latin typeface="Calibri" panose="020F0502020204030204"/>
              </a:rPr>
              <a:t>¡NUEVO</a:t>
            </a: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8A0F61C0-8327-42B5-99AA-FD5AA8D38F36}"/>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668687" y="1825625"/>
            <a:ext cx="3826176" cy="4351338"/>
          </a:xfrm>
          <a:ln>
            <a:solidFill>
              <a:schemeClr val="tx1"/>
            </a:solidFill>
          </a:ln>
        </p:spPr>
      </p:pic>
    </p:spTree>
    <p:extLst>
      <p:ext uri="{BB962C8B-B14F-4D97-AF65-F5344CB8AC3E}">
        <p14:creationId xmlns:p14="http://schemas.microsoft.com/office/powerpoint/2010/main" val="219928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s-ES_tradnl" dirty="0"/>
              <a:t>¿Por qué se utiliza el acero inoxidable?</a:t>
            </a:r>
            <a:endParaRPr lang="fr-FR" dirty="0"/>
          </a:p>
        </p:txBody>
      </p:sp>
      <p:sp>
        <p:nvSpPr>
          <p:cNvPr id="3" name="Espace réservé du contenu 2"/>
          <p:cNvSpPr>
            <a:spLocks noGrp="1"/>
          </p:cNvSpPr>
          <p:nvPr>
            <p:ph idx="1"/>
          </p:nvPr>
        </p:nvSpPr>
        <p:spPr/>
        <p:txBody>
          <a:bodyPr>
            <a:noAutofit/>
          </a:bodyPr>
          <a:lstStyle/>
          <a:p>
            <a:pPr lvl="0"/>
            <a:r>
              <a:rPr lang="es-ES_tradnl" sz="1800" dirty="0"/>
              <a:t>Niveles bajos de fugas: los aceros inoxidables no sufren corrosión generalizada como sus equivalentes dúctiles hierro y acero, que pueden acabar en la rotura y el fallo de las tuberías. Las válvulas de acero inoxidable nunca se atascan. Con el diseño adecuado, la distribución con acero inoxidable funciona de forma segura en áreas susceptibles a terremotos.</a:t>
            </a:r>
            <a:endParaRPr lang="en-GB" sz="1800" dirty="0"/>
          </a:p>
          <a:p>
            <a:pPr lvl="0"/>
            <a:r>
              <a:rPr lang="es-ES_tradnl" sz="1800" dirty="0"/>
              <a:t>Higiénico: los aceros inoxidables son fundamentalmente inertes en agua potable, que mantiene la calidad y la integridad del agua potable.</a:t>
            </a:r>
            <a:endParaRPr lang="en-GB" sz="1800" dirty="0"/>
          </a:p>
          <a:p>
            <a:pPr lvl="0"/>
            <a:r>
              <a:rPr lang="es-ES_tradnl" sz="1800" dirty="0"/>
              <a:t>Prolongada vida útil: los componentes de acero inoxidable pueden proporcionar 100 años de servicio debido a su excelente resistencia a la corrosión.  Resisten la corrosión en la mayoría de suelos y no necesitan revestimientos o sistemas de protección electroquímicos.</a:t>
            </a:r>
            <a:endParaRPr lang="en-GB" sz="1800" dirty="0"/>
          </a:p>
          <a:p>
            <a:pPr lvl="0"/>
            <a:r>
              <a:rPr lang="es-ES_tradnl" sz="1800" dirty="0"/>
              <a:t>Reciclable: a diferencia del mortero de cemento y las tuberías no metálicas, los aceros inoxidables son fácilmente reciclables y sus elementos </a:t>
            </a:r>
            <a:r>
              <a:rPr lang="es-ES_tradnl" sz="1800" dirty="0" err="1"/>
              <a:t>aleantes</a:t>
            </a:r>
            <a:r>
              <a:rPr lang="es-ES_tradnl" sz="1800" dirty="0"/>
              <a:t> son muy valorados.</a:t>
            </a:r>
            <a:endParaRPr lang="en-GB" sz="1800" dirty="0"/>
          </a:p>
          <a:p>
            <a:r>
              <a:rPr lang="es-ES_tradnl" sz="1800" dirty="0"/>
              <a:t>El acero inoxidable se utiliza en nuevos embalses de gran capacidad y en el reacondicionamiento de los ya existentes.</a:t>
            </a:r>
            <a:endParaRPr lang="fr-FR" sz="1200" dirty="0"/>
          </a:p>
        </p:txBody>
      </p:sp>
      <p:sp>
        <p:nvSpPr>
          <p:cNvPr id="4" name="Espace réservé du numéro de diapositive 3"/>
          <p:cNvSpPr>
            <a:spLocks noGrp="1"/>
          </p:cNvSpPr>
          <p:nvPr>
            <p:ph type="sldNum" sz="quarter" idx="4"/>
          </p:nvPr>
        </p:nvSpPr>
        <p:spPr/>
        <p:txBody>
          <a:bodyPr/>
          <a:lstStyle/>
          <a:p>
            <a:fld id="{5AF66AA0-E37C-4065-8BE7-D4086C065B53}" type="slidenum">
              <a:rPr lang="fr-BE" smtClean="0"/>
              <a:pPr/>
              <a:t>4</a:t>
            </a:fld>
            <a:endParaRPr lang="fr-BE" dirty="0"/>
          </a:p>
        </p:txBody>
      </p:sp>
    </p:spTree>
    <p:extLst>
      <p:ext uri="{BB962C8B-B14F-4D97-AF65-F5344CB8AC3E}">
        <p14:creationId xmlns:p14="http://schemas.microsoft.com/office/powerpoint/2010/main" val="4277607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D6682-7CB7-44DB-904B-844AAC76DA82}"/>
              </a:ext>
            </a:extLst>
          </p:cNvPr>
          <p:cNvSpPr>
            <a:spLocks noGrp="1"/>
          </p:cNvSpPr>
          <p:nvPr>
            <p:ph type="title"/>
          </p:nvPr>
        </p:nvSpPr>
        <p:spPr/>
        <p:txBody>
          <a:bodyPr/>
          <a:lstStyle/>
          <a:p>
            <a:r>
              <a:rPr lang="fr-FR" dirty="0" err="1"/>
              <a:t>Ejemplos</a:t>
            </a:r>
            <a:r>
              <a:rPr lang="fr-FR" dirty="0"/>
              <a:t> de </a:t>
            </a:r>
            <a:r>
              <a:rPr lang="fr-FR" dirty="0" err="1"/>
              <a:t>compuertas</a:t>
            </a:r>
            <a:r>
              <a:rPr lang="fr-FR" dirty="0"/>
              <a:t> de </a:t>
            </a:r>
            <a:r>
              <a:rPr lang="fr-FR" dirty="0" err="1"/>
              <a:t>agua</a:t>
            </a:r>
            <a:r>
              <a:rPr lang="fr-FR" dirty="0"/>
              <a:t> en </a:t>
            </a:r>
            <a:r>
              <a:rPr lang="fr-FR" dirty="0" err="1"/>
              <a:t>Japón</a:t>
            </a:r>
            <a:endParaRPr lang="en-GB" dirty="0"/>
          </a:p>
        </p:txBody>
      </p:sp>
      <p:pic>
        <p:nvPicPr>
          <p:cNvPr id="10" name="Image 3">
            <a:extLst>
              <a:ext uri="{FF2B5EF4-FFF2-40B4-BE49-F238E27FC236}">
                <a16:creationId xmlns:a16="http://schemas.microsoft.com/office/drawing/2014/main" id="{B9C6E58F-8469-445C-B0E5-AFAEB610E4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1736" y="1986529"/>
            <a:ext cx="4380264" cy="2886992"/>
          </a:xfrm>
          <a:prstGeom prst="rect">
            <a:avLst/>
          </a:prstGeom>
          <a:ln>
            <a:solidFill>
              <a:schemeClr val="tx1"/>
            </a:solidFill>
          </a:ln>
        </p:spPr>
      </p:pic>
      <p:sp>
        <p:nvSpPr>
          <p:cNvPr id="4" name="TextBox 3">
            <a:extLst>
              <a:ext uri="{FF2B5EF4-FFF2-40B4-BE49-F238E27FC236}">
                <a16:creationId xmlns:a16="http://schemas.microsoft.com/office/drawing/2014/main" id="{28377D5E-D79A-4927-B45D-B35715B22488}"/>
              </a:ext>
            </a:extLst>
          </p:cNvPr>
          <p:cNvSpPr txBox="1"/>
          <p:nvPr/>
        </p:nvSpPr>
        <p:spPr>
          <a:xfrm>
            <a:off x="755576" y="5517232"/>
            <a:ext cx="3168352" cy="923330"/>
          </a:xfrm>
          <a:prstGeom prst="rect">
            <a:avLst/>
          </a:prstGeom>
          <a:noFill/>
        </p:spPr>
        <p:txBody>
          <a:bodyPr wrap="square" rtlCol="0">
            <a:spAutoFit/>
          </a:bodyPr>
          <a:lstStyle/>
          <a:p>
            <a:pPr lvl="0">
              <a:defRPr/>
            </a:pPr>
            <a:r>
              <a:rPr lang="en-GB" dirty="0" err="1"/>
              <a:t>Compuertas</a:t>
            </a:r>
            <a:r>
              <a:rPr lang="en-GB" dirty="0"/>
              <a:t> </a:t>
            </a:r>
            <a:r>
              <a:rPr lang="en-GB" dirty="0" err="1"/>
              <a:t>deslizantes</a:t>
            </a:r>
            <a:r>
              <a:rPr lang="en-GB" dirty="0"/>
              <a:t> o </a:t>
            </a:r>
            <a:r>
              <a:rPr lang="en-GB" dirty="0" err="1"/>
              <a:t>correderas</a:t>
            </a:r>
            <a:endParaRPr lang="en-GB" dirty="0"/>
          </a:p>
          <a:p>
            <a:pPr lvl="0">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Altura: 8.2 m x Anchura 15 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 3">
            <a:extLst>
              <a:ext uri="{FF2B5EF4-FFF2-40B4-BE49-F238E27FC236}">
                <a16:creationId xmlns:a16="http://schemas.microsoft.com/office/drawing/2014/main" id="{454689D1-230A-4326-B700-0F111EE62D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7322" y="1986529"/>
            <a:ext cx="3959133" cy="2870370"/>
          </a:xfrm>
          <a:prstGeom prst="rect">
            <a:avLst/>
          </a:prstGeom>
          <a:ln>
            <a:solidFill>
              <a:schemeClr val="tx1"/>
            </a:solidFill>
          </a:ln>
        </p:spPr>
      </p:pic>
      <p:sp>
        <p:nvSpPr>
          <p:cNvPr id="8" name="TextBox 7">
            <a:extLst>
              <a:ext uri="{FF2B5EF4-FFF2-40B4-BE49-F238E27FC236}">
                <a16:creationId xmlns:a16="http://schemas.microsoft.com/office/drawing/2014/main" id="{DF009273-6749-4455-A387-997957140515}"/>
              </a:ext>
            </a:extLst>
          </p:cNvPr>
          <p:cNvSpPr txBox="1"/>
          <p:nvPr/>
        </p:nvSpPr>
        <p:spPr>
          <a:xfrm>
            <a:off x="5004048" y="5517231"/>
            <a:ext cx="3168352" cy="646331"/>
          </a:xfrm>
          <a:prstGeom prst="rect">
            <a:avLst/>
          </a:prstGeom>
          <a:noFill/>
        </p:spPr>
        <p:txBody>
          <a:bodyPr wrap="square" rtlCol="0">
            <a:spAutoFit/>
          </a:bodyPr>
          <a:lstStyle/>
          <a:p>
            <a:pPr lvl="0">
              <a:defRPr/>
            </a:pPr>
            <a:r>
              <a:rPr lang="en-GB" dirty="0" err="1"/>
              <a:t>Compuertas</a:t>
            </a:r>
            <a:endParaRPr lang="en-GB" dirty="0"/>
          </a:p>
          <a:p>
            <a:pPr lvl="0">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Altura: 6.2 m x Anchura 15 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4FE62AF-513A-4DC0-98BF-5CE6A2ACD111}"/>
              </a:ext>
            </a:extLst>
          </p:cNvPr>
          <p:cNvSpPr txBox="1"/>
          <p:nvPr/>
        </p:nvSpPr>
        <p:spPr>
          <a:xfrm>
            <a:off x="723429" y="6447366"/>
            <a:ext cx="75437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rPr>
              <a:t>Fuente: NIPPON STEEL Stainless Steel Corporation</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88485" y="-99392"/>
            <a:ext cx="195738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93309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D391-9FE5-4295-B774-A418F8CB1F9E}"/>
              </a:ext>
            </a:extLst>
          </p:cNvPr>
          <p:cNvSpPr>
            <a:spLocks noGrp="1"/>
          </p:cNvSpPr>
          <p:nvPr>
            <p:ph type="title"/>
          </p:nvPr>
        </p:nvSpPr>
        <p:spPr/>
        <p:txBody>
          <a:bodyPr>
            <a:noAutofit/>
          </a:bodyPr>
          <a:lstStyle/>
          <a:p>
            <a:r>
              <a:rPr lang="fr-FR" sz="3600" dirty="0" err="1"/>
              <a:t>Reducción</a:t>
            </a:r>
            <a:r>
              <a:rPr lang="fr-FR" sz="3600" dirty="0"/>
              <a:t> de peso en las </a:t>
            </a:r>
            <a:r>
              <a:rPr lang="fr-FR" sz="3600" dirty="0" err="1"/>
              <a:t>compuertas</a:t>
            </a:r>
            <a:r>
              <a:rPr lang="fr-FR" sz="3600" dirty="0"/>
              <a:t> </a:t>
            </a:r>
            <a:r>
              <a:rPr lang="fr-FR" sz="3600" dirty="0" err="1"/>
              <a:t>lograda</a:t>
            </a:r>
            <a:r>
              <a:rPr lang="fr-FR" sz="3600" dirty="0"/>
              <a:t> gracias al </a:t>
            </a:r>
            <a:r>
              <a:rPr lang="en-GB" sz="3600" dirty="0" err="1"/>
              <a:t>Acerinox</a:t>
            </a:r>
            <a:r>
              <a:rPr lang="en-GB" sz="3600" dirty="0"/>
              <a:t> </a:t>
            </a:r>
            <a:r>
              <a:rPr lang="en-GB" sz="3600" dirty="0" err="1"/>
              <a:t>inoxidables</a:t>
            </a:r>
            <a:r>
              <a:rPr lang="en-GB" sz="3600" dirty="0"/>
              <a:t> </a:t>
            </a:r>
            <a:r>
              <a:rPr lang="en-GB" sz="3600" dirty="0" err="1"/>
              <a:t>dúplex</a:t>
            </a:r>
            <a:r>
              <a:rPr lang="en-GB" sz="3600" dirty="0"/>
              <a:t> de </a:t>
            </a:r>
            <a:r>
              <a:rPr lang="en-GB" sz="3600" dirty="0" err="1"/>
              <a:t>baja</a:t>
            </a:r>
            <a:r>
              <a:rPr lang="en-GB" sz="3600" dirty="0"/>
              <a:t> </a:t>
            </a:r>
            <a:r>
              <a:rPr lang="en-GB" sz="3600" dirty="0" err="1"/>
              <a:t>aleación</a:t>
            </a:r>
            <a:endParaRPr lang="en-GB" sz="3600" dirty="0"/>
          </a:p>
        </p:txBody>
      </p:sp>
      <p:graphicFrame>
        <p:nvGraphicFramePr>
          <p:cNvPr id="8" name="Content Placeholder 7">
            <a:extLst>
              <a:ext uri="{FF2B5EF4-FFF2-40B4-BE49-F238E27FC236}">
                <a16:creationId xmlns:a16="http://schemas.microsoft.com/office/drawing/2014/main" id="{450B9F89-0A04-4BF3-A5A4-4018C7E8D465}"/>
              </a:ext>
            </a:extLst>
          </p:cNvPr>
          <p:cNvGraphicFramePr>
            <a:graphicFrameLocks noGrp="1"/>
          </p:cNvGraphicFramePr>
          <p:nvPr>
            <p:ph sz="half" idx="2"/>
            <p:extLst>
              <p:ext uri="{D42A27DB-BD31-4B8C-83A1-F6EECF244321}">
                <p14:modId xmlns:p14="http://schemas.microsoft.com/office/powerpoint/2010/main" val="446857247"/>
              </p:ext>
            </p:extLst>
          </p:nvPr>
        </p:nvGraphicFramePr>
        <p:xfrm>
          <a:off x="4932040" y="3276815"/>
          <a:ext cx="3868740" cy="1463040"/>
        </p:xfrm>
        <a:graphic>
          <a:graphicData uri="http://schemas.openxmlformats.org/drawingml/2006/table">
            <a:tbl>
              <a:tblPr firstRow="1" bandRow="1">
                <a:tableStyleId>{5C22544A-7EE6-4342-B048-85BDC9FD1C3A}</a:tableStyleId>
              </a:tblPr>
              <a:tblGrid>
                <a:gridCol w="967185">
                  <a:extLst>
                    <a:ext uri="{9D8B030D-6E8A-4147-A177-3AD203B41FA5}">
                      <a16:colId xmlns:a16="http://schemas.microsoft.com/office/drawing/2014/main" val="1567523063"/>
                    </a:ext>
                  </a:extLst>
                </a:gridCol>
                <a:gridCol w="967185">
                  <a:extLst>
                    <a:ext uri="{9D8B030D-6E8A-4147-A177-3AD203B41FA5}">
                      <a16:colId xmlns:a16="http://schemas.microsoft.com/office/drawing/2014/main" val="1628659037"/>
                    </a:ext>
                  </a:extLst>
                </a:gridCol>
                <a:gridCol w="967185">
                  <a:extLst>
                    <a:ext uri="{9D8B030D-6E8A-4147-A177-3AD203B41FA5}">
                      <a16:colId xmlns:a16="http://schemas.microsoft.com/office/drawing/2014/main" val="1254816036"/>
                    </a:ext>
                  </a:extLst>
                </a:gridCol>
                <a:gridCol w="967185">
                  <a:extLst>
                    <a:ext uri="{9D8B030D-6E8A-4147-A177-3AD203B41FA5}">
                      <a16:colId xmlns:a16="http://schemas.microsoft.com/office/drawing/2014/main" val="658757858"/>
                    </a:ext>
                  </a:extLst>
                </a:gridCol>
              </a:tblGrid>
              <a:tr h="370840">
                <a:tc>
                  <a:txBody>
                    <a:bodyPr/>
                    <a:lstStyle/>
                    <a:p>
                      <a:r>
                        <a:rPr lang="nl-BE" sz="1200" dirty="0"/>
                        <a:t>Grados</a:t>
                      </a:r>
                      <a:endParaRPr lang="en-GB" sz="1200" dirty="0"/>
                    </a:p>
                  </a:txBody>
                  <a:tcPr marL="87594" marR="87594"/>
                </a:tc>
                <a:tc>
                  <a:txBody>
                    <a:bodyPr/>
                    <a:lstStyle/>
                    <a:p>
                      <a:r>
                        <a:rPr lang="nl-BE" sz="1200" dirty="0"/>
                        <a:t>Acero al carbono (SM490)</a:t>
                      </a:r>
                      <a:endParaRPr lang="en-GB" sz="1200" dirty="0"/>
                    </a:p>
                  </a:txBody>
                  <a:tcPr marL="87594" marR="87594"/>
                </a:tc>
                <a:tc>
                  <a:txBody>
                    <a:bodyPr/>
                    <a:lstStyle/>
                    <a:p>
                      <a:r>
                        <a:rPr lang="nl-BE" sz="1200" dirty="0"/>
                        <a:t>Acero</a:t>
                      </a:r>
                      <a:r>
                        <a:rPr lang="nl-BE" sz="1200" baseline="0" dirty="0"/>
                        <a:t> inoxidable standar</a:t>
                      </a:r>
                      <a:endParaRPr lang="nl-BE" sz="1200" dirty="0"/>
                    </a:p>
                    <a:p>
                      <a:r>
                        <a:rPr lang="nl-BE" sz="1200" dirty="0"/>
                        <a:t>(SUS 304)</a:t>
                      </a:r>
                      <a:endParaRPr lang="en-GB" sz="1200" dirty="0"/>
                    </a:p>
                  </a:txBody>
                  <a:tcPr marL="87594" marR="87594"/>
                </a:tc>
                <a:tc>
                  <a:txBody>
                    <a:bodyPr/>
                    <a:lstStyle/>
                    <a:p>
                      <a:r>
                        <a:rPr lang="nl-BE" sz="1200" dirty="0"/>
                        <a:t>ASDSS</a:t>
                      </a:r>
                    </a:p>
                    <a:p>
                      <a:r>
                        <a:rPr lang="nl-BE" sz="1200" dirty="0"/>
                        <a:t>(NSSC2120)</a:t>
                      </a:r>
                      <a:endParaRPr lang="en-GB" sz="1200" dirty="0"/>
                    </a:p>
                  </a:txBody>
                  <a:tcPr marL="87594" marR="87594"/>
                </a:tc>
                <a:extLst>
                  <a:ext uri="{0D108BD9-81ED-4DB2-BD59-A6C34878D82A}">
                    <a16:rowId xmlns:a16="http://schemas.microsoft.com/office/drawing/2014/main" val="1711407781"/>
                  </a:ext>
                </a:extLst>
              </a:tr>
              <a:tr h="370840">
                <a:tc>
                  <a:txBody>
                    <a:bodyPr/>
                    <a:lstStyle/>
                    <a:p>
                      <a:pPr algn="ctr"/>
                      <a:r>
                        <a:rPr lang="nl-BE" dirty="0"/>
                        <a:t>Peso </a:t>
                      </a:r>
                      <a:r>
                        <a:rPr lang="nl-BE" dirty="0" err="1"/>
                        <a:t>total</a:t>
                      </a:r>
                      <a:endParaRPr lang="en-GB" dirty="0"/>
                    </a:p>
                  </a:txBody>
                  <a:tcPr marL="87594" marR="87594" anchor="ctr"/>
                </a:tc>
                <a:tc>
                  <a:txBody>
                    <a:bodyPr/>
                    <a:lstStyle/>
                    <a:p>
                      <a:pPr algn="ctr"/>
                      <a:r>
                        <a:rPr lang="nl-BE" dirty="0"/>
                        <a:t>16.1 (t/gate)</a:t>
                      </a:r>
                      <a:endParaRPr lang="en-GB" dirty="0"/>
                    </a:p>
                  </a:txBody>
                  <a:tcPr marL="87594" marR="87594" anchor="ctr"/>
                </a:tc>
                <a:tc>
                  <a:txBody>
                    <a:bodyPr/>
                    <a:lstStyle/>
                    <a:p>
                      <a:pPr algn="ctr"/>
                      <a:r>
                        <a:rPr lang="nl-BE" dirty="0"/>
                        <a:t>14.7 (t/gate)</a:t>
                      </a:r>
                      <a:endParaRPr lang="en-GB" dirty="0"/>
                    </a:p>
                  </a:txBody>
                  <a:tcPr marL="87594" marR="87594" anchor="ctr"/>
                </a:tc>
                <a:tc>
                  <a:txBody>
                    <a:bodyPr/>
                    <a:lstStyle/>
                    <a:p>
                      <a:pPr algn="ctr"/>
                      <a:r>
                        <a:rPr lang="nl-BE" dirty="0"/>
                        <a:t>12.1 (t/gate)</a:t>
                      </a:r>
                      <a:endParaRPr lang="en-GB" dirty="0"/>
                    </a:p>
                  </a:txBody>
                  <a:tcPr marL="87594" marR="87594" anchor="ctr"/>
                </a:tc>
                <a:extLst>
                  <a:ext uri="{0D108BD9-81ED-4DB2-BD59-A6C34878D82A}">
                    <a16:rowId xmlns:a16="http://schemas.microsoft.com/office/drawing/2014/main" val="4025567371"/>
                  </a:ext>
                </a:extLst>
              </a:tr>
            </a:tbl>
          </a:graphicData>
        </a:graphic>
      </p:graphicFrame>
      <p:pic>
        <p:nvPicPr>
          <p:cNvPr id="24" name="Content Placeholder 23">
            <a:extLst>
              <a:ext uri="{FF2B5EF4-FFF2-40B4-BE49-F238E27FC236}">
                <a16:creationId xmlns:a16="http://schemas.microsoft.com/office/drawing/2014/main" id="{FF6F6FF7-668D-47F6-B480-DC3D7BD1E253}"/>
              </a:ext>
            </a:extLst>
          </p:cNvPr>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630238" y="1988840"/>
            <a:ext cx="3611858" cy="3413646"/>
          </a:xfrm>
          <a:ln>
            <a:solidFill>
              <a:schemeClr val="tx1"/>
            </a:solidFill>
          </a:ln>
        </p:spPr>
      </p:pic>
      <p:sp>
        <p:nvSpPr>
          <p:cNvPr id="19" name="TextBox 18">
            <a:extLst>
              <a:ext uri="{FF2B5EF4-FFF2-40B4-BE49-F238E27FC236}">
                <a16:creationId xmlns:a16="http://schemas.microsoft.com/office/drawing/2014/main" id="{82696CCD-5D6C-475F-A68E-537A271CBF36}"/>
              </a:ext>
            </a:extLst>
          </p:cNvPr>
          <p:cNvSpPr txBox="1"/>
          <p:nvPr/>
        </p:nvSpPr>
        <p:spPr>
          <a:xfrm>
            <a:off x="4804540" y="6433591"/>
            <a:ext cx="38687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Calibri" panose="020F0502020204030204"/>
                <a:ea typeface="+mn-ea"/>
                <a:cs typeface="+mn-cs"/>
              </a:rPr>
              <a:t>Fuente: Electric power civil engineering (2016.9)</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1969A19-C1D8-4220-8BBC-37C8530CEB13}"/>
              </a:ext>
            </a:extLst>
          </p:cNvPr>
          <p:cNvSpPr txBox="1"/>
          <p:nvPr/>
        </p:nvSpPr>
        <p:spPr>
          <a:xfrm>
            <a:off x="630238" y="6231093"/>
            <a:ext cx="3868740" cy="523220"/>
          </a:xfrm>
          <a:prstGeom prst="rect">
            <a:avLst/>
          </a:prstGeom>
          <a:noFill/>
        </p:spPr>
        <p:txBody>
          <a:bodyPr wrap="square" rtlCol="0">
            <a:spAutoFit/>
          </a:bodyPr>
          <a:lstStyle/>
          <a:p>
            <a:pPr lvl="0" algn="ctr">
              <a:defRPr/>
            </a:pPr>
            <a:r>
              <a:rPr lang="es-ES" sz="1400" dirty="0">
                <a:solidFill>
                  <a:prstClr val="black"/>
                </a:solidFill>
              </a:rPr>
              <a:t>Comparación de diseño (compuerta de descarga de presas 7m x 7.8m = 54.6m²)</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888FCFB6-F855-44A2-9C15-7F99D7B1BBFA}"/>
              </a:ext>
            </a:extLst>
          </p:cNvPr>
          <p:cNvSpPr/>
          <p:nvPr/>
        </p:nvSpPr>
        <p:spPr>
          <a:xfrm>
            <a:off x="6444208" y="5517232"/>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105E649-FEE3-459C-BBB8-4A3BC703933D}"/>
              </a:ext>
            </a:extLst>
          </p:cNvPr>
          <p:cNvSpPr txBox="1"/>
          <p:nvPr/>
        </p:nvSpPr>
        <p:spPr>
          <a:xfrm>
            <a:off x="4779408" y="5965539"/>
            <a:ext cx="38687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25% </a:t>
            </a:r>
            <a:r>
              <a:rPr lang="nl-BE" dirty="0">
                <a:solidFill>
                  <a:prstClr val="black"/>
                </a:solidFill>
                <a:latin typeface="Calibri" panose="020F0502020204030204"/>
              </a:rPr>
              <a:t>reducción de peso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ZoneTexte 6">
            <a:extLst>
              <a:ext uri="{FF2B5EF4-FFF2-40B4-BE49-F238E27FC236}">
                <a16:creationId xmlns:a16="http://schemas.microsoft.com/office/drawing/2014/main" id="{E19A5479-4212-44EA-B65F-06DBB49C2911}"/>
              </a:ext>
            </a:extLst>
          </p:cNvPr>
          <p:cNvSpPr txBox="1"/>
          <p:nvPr/>
        </p:nvSpPr>
        <p:spPr>
          <a:xfrm rot="1558071">
            <a:off x="7525242" y="285772"/>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rgbClr val="FF0000"/>
                </a:solidFill>
                <a:latin typeface="Calibri" panose="020F0502020204030204"/>
              </a:rPr>
              <a:t>¡NUEVO</a:t>
            </a: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144209"/>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8585" y="1191923"/>
            <a:ext cx="8247935" cy="5157688"/>
          </a:xfrm>
          <a:prstGeom prst="rect">
            <a:avLst/>
          </a:prstGeom>
        </p:spPr>
      </p:pic>
      <p:sp>
        <p:nvSpPr>
          <p:cNvPr id="5" name="ZoneTexte 4"/>
          <p:cNvSpPr txBox="1"/>
          <p:nvPr/>
        </p:nvSpPr>
        <p:spPr>
          <a:xfrm rot="1558071">
            <a:off x="7414892" y="221025"/>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itre 1"/>
          <p:cNvSpPr>
            <a:spLocks noGrp="1"/>
          </p:cNvSpPr>
          <p:nvPr>
            <p:ph type="title"/>
          </p:nvPr>
        </p:nvSpPr>
        <p:spPr>
          <a:xfrm>
            <a:off x="628650" y="159221"/>
            <a:ext cx="7886700" cy="1325563"/>
          </a:xfrm>
        </p:spPr>
        <p:txBody>
          <a:bodyPr>
            <a:normAutofit/>
          </a:bodyPr>
          <a:lstStyle/>
          <a:p>
            <a:r>
              <a:rPr lang="fr-FR" sz="4000" dirty="0" err="1"/>
              <a:t>Algunos</a:t>
            </a:r>
            <a:r>
              <a:rPr lang="fr-FR" sz="4000" dirty="0"/>
              <a:t> de los principales </a:t>
            </a:r>
            <a:r>
              <a:rPr lang="fr-FR" sz="4000" dirty="0" err="1"/>
              <a:t>proyectos</a:t>
            </a:r>
            <a:r>
              <a:rPr lang="fr-FR" sz="4000" dirty="0"/>
              <a:t> en </a:t>
            </a:r>
            <a:r>
              <a:rPr lang="fr-FR" sz="4000" dirty="0" err="1"/>
              <a:t>Japón</a:t>
            </a:r>
            <a:endParaRPr lang="en-US" sz="4000" dirty="0"/>
          </a:p>
        </p:txBody>
      </p:sp>
    </p:spTree>
    <p:extLst>
      <p:ext uri="{BB962C8B-B14F-4D97-AF65-F5344CB8AC3E}">
        <p14:creationId xmlns:p14="http://schemas.microsoft.com/office/powerpoint/2010/main" val="138094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Compuerta</a:t>
            </a:r>
            <a:r>
              <a:rPr lang="fr-FR" dirty="0"/>
              <a:t> </a:t>
            </a:r>
            <a:r>
              <a:rPr lang="fr-FR" dirty="0" err="1"/>
              <a:t>Kamihirai</a:t>
            </a:r>
            <a:r>
              <a:rPr lang="fr-FR" dirty="0"/>
              <a:t> , </a:t>
            </a:r>
            <a:r>
              <a:rPr lang="fr-FR" dirty="0" err="1"/>
              <a:t>Japón</a:t>
            </a:r>
            <a:endParaRPr lang="en-US" dirty="0"/>
          </a:p>
        </p:txBody>
      </p:sp>
      <p:pic>
        <p:nvPicPr>
          <p:cNvPr id="7" name="Image 2">
            <a:extLst>
              <a:ext uri="{FF2B5EF4-FFF2-40B4-BE49-F238E27FC236}">
                <a16:creationId xmlns:a16="http://schemas.microsoft.com/office/drawing/2014/main" id="{677A2488-7C7A-41E8-9AA2-85663E67F3C9}"/>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1447800" y="2391569"/>
            <a:ext cx="6248400" cy="3219450"/>
          </a:xfrm>
        </p:spPr>
      </p:pic>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C8C3550-2732-4933-BB3D-DB2A93E80AC0}"/>
              </a:ext>
            </a:extLst>
          </p:cNvPr>
          <p:cNvSpPr txBox="1"/>
          <p:nvPr/>
        </p:nvSpPr>
        <p:spPr>
          <a:xfrm>
            <a:off x="1259632" y="5733256"/>
            <a:ext cx="6248400" cy="369332"/>
          </a:xfrm>
          <a:prstGeom prst="rect">
            <a:avLst/>
          </a:prstGeom>
          <a:noFill/>
        </p:spPr>
        <p:txBody>
          <a:bodyPr wrap="square" rtlCol="0">
            <a:spAutoFit/>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Vista de la </a:t>
            </a:r>
            <a:r>
              <a:rPr lang="en-US" dirty="0" err="1">
                <a:solidFill>
                  <a:prstClr val="black"/>
                </a:solidFill>
                <a:latin typeface="Calibri" panose="020F0502020204030204"/>
              </a:rPr>
              <a:t>compuerta</a:t>
            </a:r>
            <a:r>
              <a:rPr lang="en-US" dirty="0">
                <a:solidFill>
                  <a:prstClr val="black"/>
                </a:solidFill>
                <a:latin typeface="Calibri" panose="020F0502020204030204"/>
              </a:rPr>
              <a:t> </a:t>
            </a:r>
            <a:r>
              <a:rPr lang="en-US" dirty="0" err="1">
                <a:solidFill>
                  <a:prstClr val="black"/>
                </a:solidFill>
                <a:latin typeface="Calibri" panose="020F0502020204030204"/>
              </a:rPr>
              <a:t>en</a:t>
            </a:r>
            <a:r>
              <a:rPr lang="en-US" dirty="0">
                <a:solidFill>
                  <a:prstClr val="black"/>
                </a:solidFill>
                <a:latin typeface="Calibri" panose="020F0502020204030204"/>
              </a:rPr>
              <a:t> </a:t>
            </a:r>
            <a:r>
              <a:rPr lang="en-US" dirty="0" err="1">
                <a:solidFill>
                  <a:prstClr val="black"/>
                </a:solidFill>
                <a:latin typeface="Calibri" panose="020F0502020204030204"/>
              </a:rPr>
              <a:t>su</a:t>
            </a:r>
            <a:r>
              <a:rPr lang="en-US" dirty="0">
                <a:solidFill>
                  <a:prstClr val="black"/>
                </a:solidFill>
                <a:latin typeface="Calibri" panose="020F0502020204030204"/>
              </a:rPr>
              <a:t> </a:t>
            </a:r>
            <a:r>
              <a:rPr lang="en-US" dirty="0" err="1">
                <a:solidFill>
                  <a:prstClr val="black"/>
                </a:solidFill>
                <a:latin typeface="Calibri" panose="020F0502020204030204"/>
              </a:rPr>
              <a:t>proceso</a:t>
            </a:r>
            <a:r>
              <a:rPr lang="en-US" dirty="0">
                <a:solidFill>
                  <a:prstClr val="black"/>
                </a:solidFill>
                <a:latin typeface="Calibri" panose="020F0502020204030204"/>
              </a:rPr>
              <a:t> de </a:t>
            </a:r>
            <a:r>
              <a:rPr lang="en-US" dirty="0" err="1">
                <a:solidFill>
                  <a:prstClr val="black"/>
                </a:solidFill>
                <a:latin typeface="Calibri" panose="020F0502020204030204"/>
              </a:rPr>
              <a:t>construcción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206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650" y="1054334"/>
            <a:ext cx="3480913" cy="1512168"/>
          </a:xfrm>
        </p:spPr>
        <p:txBody>
          <a:bodyPr>
            <a:normAutofit fontScale="90000"/>
          </a:bodyPr>
          <a:lstStyle/>
          <a:p>
            <a:r>
              <a:rPr lang="fr-FR" dirty="0"/>
              <a:t>Mont Saint Michel, Francia</a:t>
            </a:r>
            <a:endParaRPr lang="en-US" dirty="0"/>
          </a:p>
        </p:txBody>
      </p:sp>
      <p:pic>
        <p:nvPicPr>
          <p:cNvPr id="6" name="Image 5" descr="https://europe.arcelormittal.com/repo/Europe/banner-Mont-Saint-Michel-Industeel-ArcelorMittal.jpg"/>
          <p:cNvPicPr/>
          <p:nvPr/>
        </p:nvPicPr>
        <p:blipFill>
          <a:blip r:embed="rId2">
            <a:extLst>
              <a:ext uri="{28A0092B-C50C-407E-A947-70E740481C1C}">
                <a14:useLocalDpi xmlns:a14="http://schemas.microsoft.com/office/drawing/2010/main"/>
              </a:ext>
            </a:extLst>
          </a:blip>
          <a:srcRect/>
          <a:stretch>
            <a:fillRect/>
          </a:stretch>
        </p:blipFill>
        <p:spPr bwMode="auto">
          <a:xfrm>
            <a:off x="0" y="3284984"/>
            <a:ext cx="8886358" cy="3573016"/>
          </a:xfrm>
          <a:prstGeom prst="rect">
            <a:avLst/>
          </a:prstGeom>
          <a:noFill/>
          <a:ln>
            <a:solidFill>
              <a:schemeClr val="tx1"/>
            </a:solidFill>
          </a:ln>
        </p:spPr>
      </p:pic>
      <p:pic>
        <p:nvPicPr>
          <p:cNvPr id="5" name="Image 4" descr="D:\MesDocuments\ISSF_Projects_under_way\Duplex_stainless_steels\Images\FloodGate_Mt-St-Michel.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4438" y="836712"/>
            <a:ext cx="3851919" cy="2441411"/>
          </a:xfrm>
          <a:prstGeom prst="rect">
            <a:avLst/>
          </a:prstGeom>
          <a:noFill/>
          <a:ln>
            <a:solidFill>
              <a:schemeClr val="tx1"/>
            </a:solidFill>
          </a:ln>
        </p:spPr>
      </p:pic>
      <p:sp>
        <p:nvSpPr>
          <p:cNvPr id="7" name="ZoneTexte 6"/>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61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Mont Saint Michel, Francia</a:t>
            </a:r>
            <a:endParaRPr lang="en-US" dirty="0"/>
          </a:p>
        </p:txBody>
      </p:sp>
      <p:sp>
        <p:nvSpPr>
          <p:cNvPr id="4" name="Espace réservé du contenu 3"/>
          <p:cNvSpPr>
            <a:spLocks noGrp="1"/>
          </p:cNvSpPr>
          <p:nvPr>
            <p:ph idx="1"/>
          </p:nvPr>
        </p:nvSpPr>
        <p:spPr>
          <a:xfrm>
            <a:off x="539552" y="1690688"/>
            <a:ext cx="7975798" cy="4486275"/>
          </a:xfrm>
        </p:spPr>
        <p:txBody>
          <a:bodyPr>
            <a:normAutofit fontScale="77500" lnSpcReduction="20000"/>
          </a:bodyPr>
          <a:lstStyle/>
          <a:p>
            <a:pPr>
              <a:lnSpc>
                <a:spcPct val="120000"/>
              </a:lnSpc>
              <a:spcBef>
                <a:spcPts val="0"/>
              </a:spcBef>
              <a:buClr>
                <a:srgbClr val="C00000"/>
              </a:buClr>
              <a:buFont typeface="Wingdings" panose="05000000000000000000" pitchFamily="2" charset="2"/>
              <a:buChar char="§"/>
            </a:pPr>
            <a:r>
              <a:rPr lang="es-ES" dirty="0" err="1"/>
              <a:t>Mont</a:t>
            </a:r>
            <a:r>
              <a:rPr lang="es-ES" dirty="0"/>
              <a:t> Saint Michel es uno de los lugares turísticos más visitados de Francia. La pequeña isla con su claustro y con un ángel en la parte superior se encuentra en una bahía. Con el tiempo, el incremento de la bahía se estaba produciendo lentamente, cambiando el paisaje.</a:t>
            </a:r>
            <a:r>
              <a:rPr lang="en-US" dirty="0"/>
              <a:t> </a:t>
            </a:r>
          </a:p>
          <a:p>
            <a:pPr>
              <a:lnSpc>
                <a:spcPct val="120000"/>
              </a:lnSpc>
              <a:spcBef>
                <a:spcPts val="0"/>
              </a:spcBef>
              <a:buClr>
                <a:srgbClr val="C00000"/>
              </a:buClr>
              <a:buFont typeface="Wingdings" panose="05000000000000000000" pitchFamily="2" charset="2"/>
              <a:buChar char="§"/>
            </a:pPr>
            <a:r>
              <a:rPr lang="es-ES" dirty="0"/>
              <a:t>Las puertas se construyeron para almacenar el agua de la corriente entrante durante las mareas altas y liberarla durante las mareas bajas, lo que lleva algunos sedimentos al mar dos veces al día. Los ocho juegos de compuertas revestidos se construyeron con 36 T de acero inoxidable dúplex S32205 (EN 1.4462), seleccionado por su buena resistencia a la corrosión y a la abrasión.</a:t>
            </a:r>
            <a:endParaRPr lang="en-US" dirty="0"/>
          </a:p>
          <a:p>
            <a:pPr>
              <a:lnSpc>
                <a:spcPct val="120000"/>
              </a:lnSpc>
              <a:spcBef>
                <a:spcPts val="0"/>
              </a:spcBef>
              <a:buClr>
                <a:srgbClr val="C00000"/>
              </a:buClr>
              <a:buFont typeface="Wingdings" panose="05000000000000000000" pitchFamily="2" charset="2"/>
              <a:buChar char="§"/>
            </a:pPr>
            <a:r>
              <a:rPr lang="en-US" dirty="0"/>
              <a:t>Mont Saint Michel, ha </a:t>
            </a:r>
            <a:r>
              <a:rPr lang="en-US" dirty="0" err="1"/>
              <a:t>retornado</a:t>
            </a:r>
            <a:r>
              <a:rPr lang="en-US" dirty="0"/>
              <a:t> al mar.</a:t>
            </a: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441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59331"/>
            <a:ext cx="3096344" cy="1164054"/>
          </a:xfrm>
        </p:spPr>
        <p:txBody>
          <a:bodyPr>
            <a:normAutofit fontScale="90000"/>
          </a:bodyPr>
          <a:lstStyle/>
          <a:p>
            <a:r>
              <a:rPr lang="fr-FR" dirty="0" err="1"/>
              <a:t>Extensión</a:t>
            </a:r>
            <a:r>
              <a:rPr lang="fr-FR" dirty="0"/>
              <a:t> de </a:t>
            </a:r>
            <a:r>
              <a:rPr lang="fr-FR" dirty="0" err="1"/>
              <a:t>Mónaco</a:t>
            </a:r>
            <a:r>
              <a:rPr lang="fr-FR" dirty="0"/>
              <a:t> </a:t>
            </a:r>
            <a:r>
              <a:rPr lang="fr-FR" dirty="0" err="1"/>
              <a:t>hacia</a:t>
            </a:r>
            <a:r>
              <a:rPr lang="fr-FR" dirty="0"/>
              <a:t> el </a:t>
            </a:r>
            <a:r>
              <a:rPr lang="fr-FR" dirty="0" err="1"/>
              <a:t>mar</a:t>
            </a:r>
            <a:endParaRPr lang="en-US" dirty="0"/>
          </a:p>
        </p:txBody>
      </p:sp>
      <p:sp>
        <p:nvSpPr>
          <p:cNvPr id="2" name="Espace réservé du contenu 1"/>
          <p:cNvSpPr>
            <a:spLocks noGrp="1"/>
          </p:cNvSpPr>
          <p:nvPr>
            <p:ph type="body" sz="half" idx="2"/>
          </p:nvPr>
        </p:nvSpPr>
        <p:spPr>
          <a:xfrm>
            <a:off x="96278" y="1340768"/>
            <a:ext cx="3672408" cy="5370853"/>
          </a:xfrm>
        </p:spPr>
        <p:txBody>
          <a:bodyPr>
            <a:noAutofit/>
          </a:bodyPr>
          <a:lstStyle/>
          <a:p>
            <a:r>
              <a:rPr lang="es-ES" dirty="0"/>
              <a:t>El Principado de Mónaco, en la costa mediterránea, está expandiendo su pequeño territorio (2 km²) sobre el mar para construir un enorme desarrollo de nueva ciudad de 600 000 m², con un costo estimado de 2 mil millones de euros.</a:t>
            </a:r>
          </a:p>
          <a:p>
            <a:r>
              <a:rPr lang="es-ES" dirty="0"/>
              <a:t>Los desafíos técnicos son enormes: crear una presa temporal para construir el recinto; erigir el muro de hormigón capaz de durar al menos 100 años, llenar el nuevo espacio ganado sobre el mar y prepararlo para edificios residenciales de varios pisos, minimizar el impacto en la vida marina, etc.</a:t>
            </a:r>
          </a:p>
          <a:p>
            <a:r>
              <a:rPr lang="es-ES" dirty="0"/>
              <a:t>Se utilizarán más de 4000MT de varilla de acero inoxidable dúplex S32304 (EN1.4362) para reforzar los muros de hormigón y protegerlos contra la corrosión del agua de mar.</a:t>
            </a:r>
            <a:endParaRPr lang="en-US" dirty="0"/>
          </a:p>
        </p:txBody>
      </p:sp>
      <p:pic>
        <p:nvPicPr>
          <p:cNvPr id="3" name="Image 2"/>
          <p:cNvPicPr/>
          <p:nvPr/>
        </p:nvPicPr>
        <p:blipFill>
          <a:blip r:embed="rId2" cstate="email">
            <a:extLst>
              <a:ext uri="{28A0092B-C50C-407E-A947-70E740481C1C}">
                <a14:useLocalDpi xmlns:a14="http://schemas.microsoft.com/office/drawing/2010/main"/>
              </a:ext>
            </a:extLst>
          </a:blip>
          <a:stretch>
            <a:fillRect/>
          </a:stretch>
        </p:blipFill>
        <p:spPr>
          <a:xfrm>
            <a:off x="3927432" y="491378"/>
            <a:ext cx="4932040" cy="3140968"/>
          </a:xfrm>
          <a:prstGeom prst="rect">
            <a:avLst/>
          </a:prstGeom>
          <a:ln>
            <a:solidFill>
              <a:schemeClr val="tx1"/>
            </a:solidFill>
          </a:ln>
        </p:spPr>
      </p:pic>
      <p:pic>
        <p:nvPicPr>
          <p:cNvPr id="5" name="Imag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5718" y="3848492"/>
            <a:ext cx="4932040" cy="2964884"/>
          </a:xfrm>
          <a:prstGeom prst="rect">
            <a:avLst/>
          </a:prstGeom>
          <a:noFill/>
          <a:ln>
            <a:solidFill>
              <a:schemeClr val="tx1"/>
            </a:solidFill>
          </a:ln>
        </p:spPr>
      </p:pic>
      <p:sp>
        <p:nvSpPr>
          <p:cNvPr id="6" name="ZoneTexte 5"/>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srgbClr val="FF0000"/>
                </a:solidFill>
                <a:effectLst/>
                <a:uLnTx/>
                <a:uFillTx/>
                <a:latin typeface="Calibri" panose="020F0502020204030204"/>
                <a:ea typeface="+mn-ea"/>
                <a:cs typeface="+mn-cs"/>
              </a:rPr>
              <a:t>¡NUEVO</a:t>
            </a: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475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8026"/>
            <a:ext cx="7886700" cy="1325563"/>
          </a:xfrm>
        </p:spPr>
        <p:txBody>
          <a:bodyPr/>
          <a:lstStyle/>
          <a:p>
            <a:r>
              <a:rPr lang="fr-FR" dirty="0" err="1"/>
              <a:t>Referencias</a:t>
            </a:r>
            <a:endParaRPr lang="en-US" dirty="0"/>
          </a:p>
        </p:txBody>
      </p:sp>
      <p:sp>
        <p:nvSpPr>
          <p:cNvPr id="3" name="Espace réservé du contenu 2"/>
          <p:cNvSpPr>
            <a:spLocks noGrp="1"/>
          </p:cNvSpPr>
          <p:nvPr>
            <p:ph idx="1"/>
          </p:nvPr>
        </p:nvSpPr>
        <p:spPr>
          <a:xfrm>
            <a:off x="628650" y="1052736"/>
            <a:ext cx="7886700" cy="4351338"/>
          </a:xfrm>
        </p:spPr>
        <p:txBody>
          <a:bodyPr>
            <a:noAutofit/>
          </a:bodyPr>
          <a:lstStyle/>
          <a:p>
            <a:pPr marL="514350" lvl="0" indent="-514350">
              <a:buClr>
                <a:srgbClr val="C00000"/>
              </a:buClr>
              <a:buFont typeface="+mj-lt"/>
              <a:buAutoNum type="arabicPeriod"/>
            </a:pPr>
            <a:r>
              <a:rPr lang="en-US" sz="1800" dirty="0">
                <a:hlinkClick r:id="rId2"/>
              </a:rPr>
              <a:t>https://www.ipcc.ch/</a:t>
            </a:r>
            <a:r>
              <a:rPr lang="en-US" sz="1800" dirty="0"/>
              <a:t> </a:t>
            </a:r>
          </a:p>
          <a:p>
            <a:pPr marL="514350" indent="-514350">
              <a:buClr>
                <a:srgbClr val="C00000"/>
              </a:buClr>
              <a:buFont typeface="+mj-lt"/>
              <a:buAutoNum type="arabicPeriod"/>
            </a:pPr>
            <a:r>
              <a:rPr lang="fr-FR" sz="1800" dirty="0">
                <a:hlinkClick r:id="rId3"/>
              </a:rPr>
              <a:t>www.unfccc.int/resource/docs/tp/tp0199.pdf</a:t>
            </a:r>
            <a:r>
              <a:rPr lang="fr-FR" sz="1800" dirty="0"/>
              <a:t> </a:t>
            </a:r>
          </a:p>
          <a:p>
            <a:pPr marL="514350" indent="-514350">
              <a:buClr>
                <a:srgbClr val="C00000"/>
              </a:buClr>
              <a:buFont typeface="+mj-lt"/>
              <a:buAutoNum type="arabicPeriod"/>
            </a:pPr>
            <a:r>
              <a:rPr lang="en-US" sz="1800" dirty="0">
                <a:hlinkClick r:id="rId4"/>
              </a:rPr>
              <a:t>https://www.novethic.fr/actualite/environnement/biodiversite/isr-rse/le-changement-climatique-grignote-nos-cotes-et-menace-plus-d-un-million-de-francais-147571.html</a:t>
            </a:r>
            <a:r>
              <a:rPr lang="en-US" sz="1800" dirty="0"/>
              <a:t> </a:t>
            </a:r>
          </a:p>
          <a:p>
            <a:pPr marL="514350" indent="-514350">
              <a:buClr>
                <a:srgbClr val="C00000"/>
              </a:buClr>
              <a:buFont typeface="+mj-lt"/>
              <a:buAutoNum type="arabicPeriod"/>
            </a:pPr>
            <a:r>
              <a:rPr lang="en-US" sz="1800" dirty="0">
                <a:hlinkClick r:id="rId5"/>
              </a:rPr>
              <a:t>https://www.cerema.fr/fr/actualites/adapter-documents-conception-entretien-exploitation</a:t>
            </a:r>
            <a:r>
              <a:rPr lang="en-US" sz="1800" dirty="0"/>
              <a:t> </a:t>
            </a:r>
          </a:p>
          <a:p>
            <a:pPr marL="514350" indent="-514350">
              <a:buClr>
                <a:srgbClr val="C00000"/>
              </a:buClr>
              <a:buFont typeface="+mj-lt"/>
              <a:buAutoNum type="arabicPeriod"/>
            </a:pPr>
            <a:r>
              <a:rPr lang="en-US" sz="1800" dirty="0">
                <a:hlinkClick r:id="rId6"/>
              </a:rPr>
              <a:t>https://www.cerema.fr/fr/evenements/territoires-littoraux-transition-face-au-changement</a:t>
            </a:r>
            <a:r>
              <a:rPr lang="en-US" sz="1800" dirty="0"/>
              <a:t> </a:t>
            </a:r>
            <a:endParaRPr lang="fr-FR" sz="1800" dirty="0">
              <a:hlinkClick r:id="rId7"/>
            </a:endParaRPr>
          </a:p>
          <a:p>
            <a:pPr marL="514350" indent="-514350">
              <a:buClr>
                <a:srgbClr val="C00000"/>
              </a:buClr>
              <a:buFont typeface="+mj-lt"/>
              <a:buAutoNum type="arabicPeriod"/>
            </a:pPr>
            <a:r>
              <a:rPr lang="fr-FR" sz="1800" dirty="0">
                <a:hlinkClick r:id="rId7"/>
              </a:rPr>
              <a:t>https://www.unenvironment.org/explore-topics/oceans-seas/what-we-do/working-regional-seas/coastal-zone-management</a:t>
            </a:r>
            <a:r>
              <a:rPr lang="fr-FR" sz="1800" dirty="0"/>
              <a:t>  </a:t>
            </a:r>
            <a:endParaRPr lang="en-US" sz="1800" dirty="0"/>
          </a:p>
          <a:p>
            <a:pPr marL="514350" lvl="0" indent="-514350">
              <a:buClr>
                <a:srgbClr val="C00000"/>
              </a:buClr>
              <a:buFont typeface="+mj-lt"/>
              <a:buAutoNum type="arabicPeriod"/>
            </a:pPr>
            <a:r>
              <a:rPr lang="en-US" sz="1800" dirty="0"/>
              <a:t>Sea Wall at Cromer  </a:t>
            </a:r>
            <a:r>
              <a:rPr lang="en-US" sz="1800" dirty="0">
                <a:hlinkClick r:id="rId8"/>
              </a:rPr>
              <a:t>http://www.stainlesssteelrebar.org/applications/coastal-protection-at-cromer-uk/</a:t>
            </a:r>
            <a:r>
              <a:rPr lang="en-US" sz="1800" dirty="0"/>
              <a:t> </a:t>
            </a:r>
          </a:p>
          <a:p>
            <a:pPr marL="514350" lvl="0" indent="-514350">
              <a:buClr>
                <a:srgbClr val="C00000"/>
              </a:buClr>
              <a:buFont typeface="+mj-lt"/>
              <a:buAutoNum type="arabicPeriod"/>
            </a:pPr>
            <a:r>
              <a:rPr lang="en-US" sz="1800" dirty="0"/>
              <a:t>Bayonne breakwater  </a:t>
            </a:r>
            <a:r>
              <a:rPr lang="en-US" sz="1800" dirty="0">
                <a:hlinkClick r:id="rId9"/>
              </a:rPr>
              <a:t>http://stainlesssteelrebar.org/applications/bayonne-breakwater/</a:t>
            </a:r>
            <a:r>
              <a:rPr lang="en-US" sz="1800" dirty="0"/>
              <a:t> </a:t>
            </a:r>
          </a:p>
          <a:p>
            <a:pPr marL="514350" lvl="0" indent="-514350">
              <a:buClr>
                <a:srgbClr val="C00000"/>
              </a:buClr>
              <a:buFont typeface="+mj-lt"/>
              <a:buAutoNum type="arabicPeriod"/>
            </a:pPr>
            <a:r>
              <a:rPr lang="en-US" sz="1800" dirty="0">
                <a:hlinkClick r:id="rId10"/>
              </a:rPr>
              <a:t>https://www.constructioncayola.com/batiment/article/2008/11/20/23050/l-inox-pour-resister-atlantique</a:t>
            </a:r>
            <a:r>
              <a:rPr lang="en-US" sz="1800" dirty="0"/>
              <a:t> </a:t>
            </a:r>
          </a:p>
          <a:p>
            <a:pPr marL="514350" lvl="0" indent="-514350">
              <a:buClr>
                <a:srgbClr val="C00000"/>
              </a:buClr>
              <a:buFont typeface="+mj-lt"/>
              <a:buAutoNum type="arabicPeriod"/>
            </a:pPr>
            <a:r>
              <a:rPr lang="en-US" sz="1800" dirty="0"/>
              <a:t>Tsunami-proof floodgates Japan (NSSC presentation)</a:t>
            </a:r>
          </a:p>
        </p:txBody>
      </p:sp>
      <p:sp>
        <p:nvSpPr>
          <p:cNvPr id="4" name="Espace réservé du numéro de diapositiv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896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Referencias</a:t>
            </a:r>
            <a:endParaRPr lang="en-US" dirty="0"/>
          </a:p>
        </p:txBody>
      </p:sp>
      <p:sp>
        <p:nvSpPr>
          <p:cNvPr id="3" name="Espace réservé du contenu 2"/>
          <p:cNvSpPr>
            <a:spLocks noGrp="1"/>
          </p:cNvSpPr>
          <p:nvPr>
            <p:ph idx="1"/>
          </p:nvPr>
        </p:nvSpPr>
        <p:spPr/>
        <p:txBody>
          <a:bodyPr>
            <a:normAutofit fontScale="62500" lnSpcReduction="20000"/>
          </a:bodyPr>
          <a:lstStyle/>
          <a:p>
            <a:pPr marL="514350" lvl="0" indent="-514350">
              <a:buClr>
                <a:srgbClr val="C00000"/>
              </a:buClr>
              <a:buFont typeface="+mj-lt"/>
              <a:buAutoNum type="arabicPeriod" startAt="11"/>
            </a:pPr>
            <a:r>
              <a:rPr lang="en-US" dirty="0"/>
              <a:t>Sluices Mt St Michel  </a:t>
            </a:r>
            <a:r>
              <a:rPr lang="en-US" dirty="0">
                <a:hlinkClick r:id="rId2"/>
              </a:rPr>
              <a:t>https://www.nickelinstitute.org/en/NickelMagazine/MagazineHome/AllArchives/2015/Volume30-3/InUseMontStMichel.aspx?selected=year</a:t>
            </a:r>
            <a:r>
              <a:rPr lang="en-US" dirty="0"/>
              <a:t>    </a:t>
            </a:r>
            <a:r>
              <a:rPr lang="en-US" dirty="0">
                <a:hlinkClick r:id="rId3"/>
              </a:rPr>
              <a:t>https://europe.arcelormittal.com/europeprojectgallery/fol_montsaintmichel</a:t>
            </a:r>
            <a:endParaRPr lang="en-US" dirty="0"/>
          </a:p>
          <a:p>
            <a:pPr marL="514350" lvl="0" indent="-514350">
              <a:buClr>
                <a:srgbClr val="C00000"/>
              </a:buClr>
              <a:buFont typeface="+mj-lt"/>
              <a:buAutoNum type="arabicPeriod" startAt="11"/>
            </a:pPr>
            <a:r>
              <a:rPr lang="en-US" dirty="0" err="1"/>
              <a:t>Tammeroski</a:t>
            </a:r>
            <a:r>
              <a:rPr lang="en-US" dirty="0"/>
              <a:t>  floodgate   </a:t>
            </a:r>
            <a:r>
              <a:rPr lang="en-US" dirty="0">
                <a:hlinkClick r:id="rId4"/>
              </a:rPr>
              <a:t>http://www.pratiwisteel.com/news/view/20110708090600/Outokumpu-Duplex-Stainless-Steel-For-Sluice-And-Flood-Gates-Structures-In-Finland.html</a:t>
            </a:r>
            <a:r>
              <a:rPr lang="en-US" dirty="0"/>
              <a:t>     </a:t>
            </a:r>
            <a:r>
              <a:rPr lang="en-US" dirty="0">
                <a:hlinkClick r:id="rId5"/>
              </a:rPr>
              <a:t>https://www.pontek.fi/in-english</a:t>
            </a:r>
            <a:endParaRPr lang="en-US" dirty="0"/>
          </a:p>
          <a:p>
            <a:pPr marL="514350" lvl="0" indent="-514350">
              <a:buClr>
                <a:srgbClr val="C00000"/>
              </a:buClr>
              <a:buFont typeface="+mj-lt"/>
              <a:buAutoNum type="arabicPeriod" startAt="11"/>
            </a:pPr>
            <a:r>
              <a:rPr lang="it-IT" dirty="0"/>
              <a:t>Monaco  </a:t>
            </a:r>
            <a:r>
              <a:rPr lang="it-IT" dirty="0">
                <a:hlinkClick r:id="rId6"/>
              </a:rPr>
              <a:t>https://www.cedinox.es/opencms901/export/sites/cedinox/.galleries/publicaciones-tecnicas/Extension-en-mer-de-Monaco.pdf</a:t>
            </a:r>
            <a:endParaRPr lang="en-US" dirty="0"/>
          </a:p>
          <a:p>
            <a:pPr marL="514350" lvl="0" indent="-514350">
              <a:buClr>
                <a:srgbClr val="C00000"/>
              </a:buClr>
              <a:buFont typeface="+mj-lt"/>
              <a:buAutoNum type="arabicPeriod" startAt="11"/>
            </a:pPr>
            <a:r>
              <a:rPr lang="en-US" dirty="0" err="1"/>
              <a:t>Gårda</a:t>
            </a:r>
            <a:r>
              <a:rPr lang="en-US" dirty="0"/>
              <a:t> </a:t>
            </a:r>
            <a:r>
              <a:rPr lang="en-US" dirty="0" err="1"/>
              <a:t>Dämme</a:t>
            </a:r>
            <a:r>
              <a:rPr lang="en-US" dirty="0"/>
              <a:t> floodgate, </a:t>
            </a:r>
            <a:r>
              <a:rPr lang="en-US" dirty="0" err="1"/>
              <a:t>Göteborg</a:t>
            </a:r>
            <a:r>
              <a:rPr lang="en-US" dirty="0"/>
              <a:t>   </a:t>
            </a:r>
            <a:r>
              <a:rPr lang="en-US" dirty="0">
                <a:hlinkClick r:id="rId7"/>
              </a:rPr>
              <a:t>https://www.outokumpu.com/en/choose-stainless/2016/floodgates-to-fight-rising-sea-levels</a:t>
            </a:r>
            <a:r>
              <a:rPr lang="en-US" dirty="0"/>
              <a:t> </a:t>
            </a:r>
          </a:p>
          <a:p>
            <a:pPr marL="514350" indent="-514350">
              <a:buClr>
                <a:srgbClr val="C00000"/>
              </a:buClr>
              <a:buFont typeface="+mj-lt"/>
              <a:buAutoNum type="arabicPeriod" startAt="11"/>
            </a:pPr>
            <a:r>
              <a:rPr lang="en-US" dirty="0">
                <a:hlinkClick r:id="rId8"/>
              </a:rPr>
              <a:t>https://coastal-environments.weebly.com/landforms-and-processes.html</a:t>
            </a:r>
            <a:endParaRPr lang="en-US" dirty="0"/>
          </a:p>
        </p:txBody>
      </p:sp>
      <p:sp>
        <p:nvSpPr>
          <p:cNvPr id="4" name="Espace réservé du numéro de diapositive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p:cNvSpPr txBox="1"/>
          <p:nvPr/>
        </p:nvSpPr>
        <p:spPr>
          <a:xfrm rot="1558071">
            <a:off x="7267600" y="379748"/>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656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
            <a:ext cx="7886700" cy="764704"/>
          </a:xfrm>
        </p:spPr>
        <p:txBody>
          <a:bodyPr>
            <a:noAutofit/>
          </a:bodyPr>
          <a:lstStyle/>
          <a:p>
            <a:r>
              <a:rPr lang="fr-FR" sz="3200" dirty="0"/>
              <a:t>Las olas </a:t>
            </a:r>
            <a:r>
              <a:rPr lang="fr-FR" sz="3200" dirty="0" err="1"/>
              <a:t>construyen</a:t>
            </a:r>
            <a:r>
              <a:rPr lang="fr-FR" sz="3200" dirty="0"/>
              <a:t> y </a:t>
            </a:r>
            <a:r>
              <a:rPr lang="fr-FR" sz="3200" dirty="0" err="1"/>
              <a:t>destruyen</a:t>
            </a:r>
            <a:r>
              <a:rPr lang="fr-FR" sz="3200" dirty="0"/>
              <a:t> las costas</a:t>
            </a:r>
            <a:r>
              <a:rPr lang="fr-FR" sz="3200" baseline="30000" dirty="0"/>
              <a:t>1</a:t>
            </a:r>
            <a:endParaRPr lang="en-US" sz="3200" baseline="30000" dirty="0"/>
          </a:p>
        </p:txBody>
      </p:sp>
      <p:sp>
        <p:nvSpPr>
          <p:cNvPr id="4" name="Espace réservé du numéro de diapositive 3"/>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1624" y="620688"/>
            <a:ext cx="7516800" cy="6072290"/>
          </a:xfrm>
          <a:prstGeom prst="rect">
            <a:avLst/>
          </a:prstGeom>
        </p:spPr>
      </p:pic>
      <p:sp>
        <p:nvSpPr>
          <p:cNvPr id="6" name="ZoneTexte 5"/>
          <p:cNvSpPr txBox="1"/>
          <p:nvPr/>
        </p:nvSpPr>
        <p:spPr>
          <a:xfrm>
            <a:off x="0" y="6453336"/>
            <a:ext cx="89644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https://coastal-environments.weebly.com/landforms-and-processes.html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ZoneTexte 7"/>
          <p:cNvSpPr txBox="1"/>
          <p:nvPr/>
        </p:nvSpPr>
        <p:spPr>
          <a:xfrm rot="1558071">
            <a:off x="7237762" y="736284"/>
            <a:ext cx="1584176" cy="523220"/>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panose="020F0502020204030204"/>
                <a:ea typeface="+mn-ea"/>
                <a:cs typeface="+mn-cs"/>
              </a:rPr>
              <a:t>¡NUEVO!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7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13927" y="8857"/>
            <a:ext cx="8291264" cy="1570186"/>
          </a:xfrm>
        </p:spPr>
        <p:txBody>
          <a:bodyPr>
            <a:normAutofit/>
          </a:bodyPr>
          <a:lstStyle/>
          <a:p>
            <a:r>
              <a:rPr lang="es-ES_tradnl" dirty="0"/>
              <a:t>Fugas de agua en algunas de las mayores ciudades (2014)</a:t>
            </a:r>
            <a:r>
              <a:rPr lang="es-ES_tradnl" baseline="30000" dirty="0"/>
              <a:t>8</a:t>
            </a:r>
            <a:endParaRPr lang="en-US"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5</a:t>
            </a:fld>
            <a:endParaRPr lang="fr-BE" dirty="0"/>
          </a:p>
        </p:txBody>
      </p:sp>
      <p:pic>
        <p:nvPicPr>
          <p:cNvPr id="7" name="Picture 6">
            <a:extLst>
              <a:ext uri="{FF2B5EF4-FFF2-40B4-BE49-F238E27FC236}">
                <a16:creationId xmlns:a16="http://schemas.microsoft.com/office/drawing/2014/main" id="{2FA82E0B-FD2B-4B22-944E-6C54EB3554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3568" y="1579043"/>
            <a:ext cx="7488832" cy="5354230"/>
          </a:xfrm>
          <a:prstGeom prst="rect">
            <a:avLst/>
          </a:prstGeom>
        </p:spPr>
      </p:pic>
    </p:spTree>
    <p:extLst>
      <p:ext uri="{BB962C8B-B14F-4D97-AF65-F5344CB8AC3E}">
        <p14:creationId xmlns:p14="http://schemas.microsoft.com/office/powerpoint/2010/main" val="2439377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Gracias</a:t>
            </a:r>
          </a:p>
        </p:txBody>
      </p:sp>
      <p:sp>
        <p:nvSpPr>
          <p:cNvPr id="5" name="Slide Number Placeholder 4"/>
          <p:cNvSpPr>
            <a:spLocks noGrp="1"/>
          </p:cNvSpPr>
          <p:nvPr>
            <p:ph type="sldNum" sz="quarter" idx="4"/>
          </p:nvPr>
        </p:nvSpPr>
        <p:spPr/>
        <p:txBody>
          <a:bodyPr/>
          <a:lstStyle/>
          <a:p>
            <a:fld id="{5AF66AA0-E37C-4065-8BE7-D4086C065B53}" type="slidenum">
              <a:rPr lang="fr-BE" smtClean="0"/>
              <a:pPr/>
              <a:t>50</a:t>
            </a:fld>
            <a:endParaRPr lang="fr-BE" dirty="0"/>
          </a:p>
        </p:txBody>
      </p:sp>
    </p:spTree>
    <p:extLst>
      <p:ext uri="{BB962C8B-B14F-4D97-AF65-F5344CB8AC3E}">
        <p14:creationId xmlns:p14="http://schemas.microsoft.com/office/powerpoint/2010/main" val="72421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01006"/>
          </a:xfrm>
        </p:spPr>
        <p:txBody>
          <a:bodyPr>
            <a:noAutofit/>
          </a:bodyPr>
          <a:lstStyle/>
          <a:p>
            <a:r>
              <a:rPr lang="es-ES_tradnl" sz="3600" dirty="0"/>
              <a:t>Reducción de fugas con la utilización de tubería de acero inoxidable en Tokio</a:t>
            </a:r>
            <a:r>
              <a:rPr lang="es-ES_tradnl" sz="3600" baseline="30000" dirty="0"/>
              <a:t>8</a:t>
            </a:r>
            <a:endParaRPr lang="en-US" sz="3600" baseline="30000" dirty="0"/>
          </a:p>
        </p:txBody>
      </p:sp>
      <p:sp>
        <p:nvSpPr>
          <p:cNvPr id="3" name="Espace réservé du numéro de diapositive 2"/>
          <p:cNvSpPr>
            <a:spLocks noGrp="1"/>
          </p:cNvSpPr>
          <p:nvPr>
            <p:ph type="sldNum" sz="quarter" idx="4"/>
          </p:nvPr>
        </p:nvSpPr>
        <p:spPr/>
        <p:txBody>
          <a:bodyPr/>
          <a:lstStyle/>
          <a:p>
            <a:fld id="{5AF66AA0-E37C-4065-8BE7-D4086C065B53}" type="slidenum">
              <a:rPr lang="fr-BE" smtClean="0"/>
              <a:pPr/>
              <a:t>6</a:t>
            </a:fld>
            <a:endParaRPr lang="fr-BE" dirty="0"/>
          </a:p>
        </p:txBody>
      </p:sp>
      <p:pic>
        <p:nvPicPr>
          <p:cNvPr id="7" name="Picture 6">
            <a:extLst>
              <a:ext uri="{FF2B5EF4-FFF2-40B4-BE49-F238E27FC236}">
                <a16:creationId xmlns:a16="http://schemas.microsoft.com/office/drawing/2014/main" id="{9443D9B9-E6E0-4EE0-83F4-CFE418FC2A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5096" y="1610240"/>
            <a:ext cx="7859216" cy="5021577"/>
          </a:xfrm>
          <a:prstGeom prst="rect">
            <a:avLst/>
          </a:prstGeom>
        </p:spPr>
      </p:pic>
    </p:spTree>
    <p:extLst>
      <p:ext uri="{BB962C8B-B14F-4D97-AF65-F5344CB8AC3E}">
        <p14:creationId xmlns:p14="http://schemas.microsoft.com/office/powerpoint/2010/main" val="48556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404664"/>
            <a:ext cx="7344816" cy="1584176"/>
          </a:xfrm>
        </p:spPr>
        <p:txBody>
          <a:bodyPr>
            <a:noAutofit/>
          </a:bodyPr>
          <a:lstStyle/>
          <a:p>
            <a:r>
              <a:rPr lang="es-ES_tradnl" sz="2800" dirty="0"/>
              <a:t>Reducción de fugas con el reemplazo de las antiguas tuberías de agua por acero inoxidable </a:t>
            </a:r>
            <a:r>
              <a:rPr lang="es-ES_tradnl" sz="2800" baseline="30000" dirty="0"/>
              <a:t>8</a:t>
            </a:r>
            <a:endParaRPr lang="en-US" sz="1800" baseline="30000" dirty="0"/>
          </a:p>
        </p:txBody>
      </p:sp>
      <p:sp>
        <p:nvSpPr>
          <p:cNvPr id="2" name="Espace réservé du numéro de diapositive 1"/>
          <p:cNvSpPr>
            <a:spLocks noGrp="1"/>
          </p:cNvSpPr>
          <p:nvPr>
            <p:ph type="sldNum" sz="quarter" idx="4"/>
          </p:nvPr>
        </p:nvSpPr>
        <p:spPr/>
        <p:txBody>
          <a:bodyPr/>
          <a:lstStyle/>
          <a:p>
            <a:fld id="{5AF66AA0-E37C-4065-8BE7-D4086C065B53}" type="slidenum">
              <a:rPr lang="fr-BE" smtClean="0"/>
              <a:pPr/>
              <a:t>7</a:t>
            </a:fld>
            <a:endParaRPr lang="fr-BE" dirty="0"/>
          </a:p>
        </p:txBody>
      </p:sp>
      <p:pic>
        <p:nvPicPr>
          <p:cNvPr id="7" name="Picture 6">
            <a:extLst>
              <a:ext uri="{FF2B5EF4-FFF2-40B4-BE49-F238E27FC236}">
                <a16:creationId xmlns:a16="http://schemas.microsoft.com/office/drawing/2014/main" id="{13866125-CA56-4057-8B1E-037C13A6AF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536" y="2263116"/>
            <a:ext cx="8352928" cy="3960440"/>
          </a:xfrm>
          <a:prstGeom prst="rect">
            <a:avLst/>
          </a:prstGeom>
        </p:spPr>
      </p:pic>
    </p:spTree>
    <p:extLst>
      <p:ext uri="{BB962C8B-B14F-4D97-AF65-F5344CB8AC3E}">
        <p14:creationId xmlns:p14="http://schemas.microsoft.com/office/powerpoint/2010/main" val="191587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ln>
            <a:noFill/>
          </a:ln>
        </p:spPr>
        <p:txBody>
          <a:bodyPr/>
          <a:lstStyle/>
          <a:p>
            <a:fld id="{5AF66AA0-E37C-4065-8BE7-D4086C065B53}" type="slidenum">
              <a:rPr lang="fr-BE" smtClean="0"/>
              <a:pPr/>
              <a:t>8</a:t>
            </a:fld>
            <a:endParaRPr lang="fr-BE" dirty="0"/>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1759" y="44624"/>
            <a:ext cx="2697690" cy="3578400"/>
          </a:xfrm>
          <a:prstGeom prst="rect">
            <a:avLst/>
          </a:prstGeom>
          <a:ln>
            <a:solidFill>
              <a:schemeClr val="tx1"/>
            </a:solidFill>
          </a:ln>
        </p:spPr>
      </p:pic>
      <p:pic>
        <p:nvPicPr>
          <p:cNvPr id="2050" name="Picture 2" descr="http://www.nickelinstitute.org/%7E/media/Images/NickelUseInSociety/MaterialsSelectionandUse/Water/pipe.ashx?w=170&amp;h=292&amp;as=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6" y="44624"/>
            <a:ext cx="2268000" cy="3579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496" y="3674709"/>
            <a:ext cx="8820000" cy="3183291"/>
          </a:xfrm>
          <a:prstGeom prst="rect">
            <a:avLst/>
          </a:prstGeom>
          <a:ln>
            <a:solidFill>
              <a:schemeClr val="tx1"/>
            </a:solidFill>
          </a:ln>
        </p:spPr>
      </p:pic>
      <p:pic>
        <p:nvPicPr>
          <p:cNvPr id="2" name="Imag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14805" y="213644"/>
            <a:ext cx="3536676" cy="3240360"/>
          </a:xfrm>
          <a:prstGeom prst="rect">
            <a:avLst/>
          </a:prstGeom>
        </p:spPr>
      </p:pic>
    </p:spTree>
    <p:extLst>
      <p:ext uri="{BB962C8B-B14F-4D97-AF65-F5344CB8AC3E}">
        <p14:creationId xmlns:p14="http://schemas.microsoft.com/office/powerpoint/2010/main" val="411289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AF66AA0-E37C-4065-8BE7-D4086C065B53}" type="slidenum">
              <a:rPr lang="fr-BE" smtClean="0"/>
              <a:pPr/>
              <a:t>9</a:t>
            </a:fld>
            <a:endParaRPr lang="fr-BE"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4800" y="980728"/>
            <a:ext cx="8534400" cy="4865365"/>
          </a:xfrm>
          <a:prstGeom prst="rect">
            <a:avLst/>
          </a:prstGeom>
          <a:ln>
            <a:solidFill>
              <a:schemeClr val="tx1"/>
            </a:solidFill>
          </a:ln>
        </p:spPr>
      </p:pic>
    </p:spTree>
    <p:extLst>
      <p:ext uri="{BB962C8B-B14F-4D97-AF65-F5344CB8AC3E}">
        <p14:creationId xmlns:p14="http://schemas.microsoft.com/office/powerpoint/2010/main" val="1157839885"/>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2D0D6FE189C0542B4393D301B5BCBA2" ma:contentTypeVersion="4" ma:contentTypeDescription="Create a new document." ma:contentTypeScope="" ma:versionID="b954f0568ed04812b7344e71fffd295f">
  <xsd:schema xmlns:xsd="http://www.w3.org/2001/XMLSchema" xmlns:xs="http://www.w3.org/2001/XMLSchema" xmlns:p="http://schemas.microsoft.com/office/2006/metadata/properties" xmlns:ns2="3dfe030f-86e3-486d-a025-350262647d2a" xmlns:ns3="881f9a4a-1e84-4363-97d3-af7f29ebd3ad" targetNamespace="http://schemas.microsoft.com/office/2006/metadata/properties" ma:root="true" ma:fieldsID="87fbf3ee06607a0c67a2946c3ff9f335" ns2:_="" ns3:_="">
    <xsd:import namespace="3dfe030f-86e3-486d-a025-350262647d2a"/>
    <xsd:import namespace="881f9a4a-1e84-4363-97d3-af7f29ebd3ad"/>
    <xsd:element name="properties">
      <xsd:complexType>
        <xsd:sequence>
          <xsd:element name="documentManagement">
            <xsd:complexType>
              <xsd:all>
                <xsd:element ref="ns2:_dlc_DocId" minOccurs="0"/>
                <xsd:element ref="ns2:_dlc_DocIdUrl" minOccurs="0"/>
                <xsd:element ref="ns2:_dlc_DocIdPersistId" minOccurs="0"/>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e030f-86e3-486d-a025-350262647d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f9a4a-1e84-4363-97d3-af7f29ebd3ad" elementFormDefault="qualified">
    <xsd:import namespace="http://schemas.microsoft.com/office/2006/documentManagement/types"/>
    <xsd:import namespace="http://schemas.microsoft.com/office/infopath/2007/PartnerControls"/>
    <xsd:element name="Author0" ma:index="11" nillable="true" ma:displayName="Author" ma:description="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thor0 xmlns="881f9a4a-1e84-4363-97d3-af7f29ebd3ad">B. Héritier</Author0>
    <_dlc_DocId xmlns="3dfe030f-86e3-486d-a025-350262647d2a">PRN3XTC2XKQ5-85-304</_dlc_DocId>
    <_dlc_DocIdUrl xmlns="3dfe030f-86e3-486d-a025-350262647d2a">
      <Url>http://extranet.worldstainless.org/LongProducts/_layouts/DocIdRedir.aspx?ID=PRN3XTC2XKQ5-85-304</Url>
      <Description>PRN3XTC2XKQ5-85-304</Description>
    </_dlc_DocIdUrl>
  </documentManagement>
</p:properties>
</file>

<file path=customXml/itemProps1.xml><?xml version="1.0" encoding="utf-8"?>
<ds:datastoreItem xmlns:ds="http://schemas.openxmlformats.org/officeDocument/2006/customXml" ds:itemID="{D4FE17EF-8C7B-42DC-936E-7E97A6EA6A2A}">
  <ds:schemaRefs>
    <ds:schemaRef ds:uri="http://schemas.microsoft.com/sharepoint/events"/>
  </ds:schemaRefs>
</ds:datastoreItem>
</file>

<file path=customXml/itemProps2.xml><?xml version="1.0" encoding="utf-8"?>
<ds:datastoreItem xmlns:ds="http://schemas.openxmlformats.org/officeDocument/2006/customXml" ds:itemID="{F96562B8-9A9F-44E0-BE39-39F40903D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e030f-86e3-486d-a025-350262647d2a"/>
    <ds:schemaRef ds:uri="881f9a4a-1e84-4363-97d3-af7f29ebd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303781-6B99-4058-985B-43D37402C2E2}">
  <ds:schemaRefs>
    <ds:schemaRef ds:uri="http://schemas.microsoft.com/sharepoint/v3/contenttype/forms"/>
  </ds:schemaRefs>
</ds:datastoreItem>
</file>

<file path=customXml/itemProps4.xml><?xml version="1.0" encoding="utf-8"?>
<ds:datastoreItem xmlns:ds="http://schemas.openxmlformats.org/officeDocument/2006/customXml" ds:itemID="{7ADCD7A8-979A-475B-BE7E-FFF6ED0E2B1A}">
  <ds:schemaRefs>
    <ds:schemaRef ds:uri="3dfe030f-86e3-486d-a025-350262647d2a"/>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www.w3.org/XML/1998/namespace"/>
    <ds:schemaRef ds:uri="881f9a4a-1e84-4363-97d3-af7f29ebd3ad"/>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University lectures theme colours</Template>
  <TotalTime>9807</TotalTime>
  <Words>3803</Words>
  <Application>Microsoft Office PowerPoint</Application>
  <PresentationFormat>On-screen Show (4:3)</PresentationFormat>
  <Paragraphs>283</Paragraphs>
  <Slides>50</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50</vt:i4>
      </vt:variant>
    </vt:vector>
  </HeadingPairs>
  <TitlesOfParts>
    <vt:vector size="58" baseType="lpstr">
      <vt:lpstr>Arial</vt:lpstr>
      <vt:lpstr>Calibri</vt:lpstr>
      <vt:lpstr>Calibri Light</vt:lpstr>
      <vt:lpstr>Wingdings</vt:lpstr>
      <vt:lpstr>3_Custom Design</vt:lpstr>
      <vt:lpstr>15_Custom Design</vt:lpstr>
      <vt:lpstr>Custom Design</vt:lpstr>
      <vt:lpstr>1_Custom Design</vt:lpstr>
      <vt:lpstr>Material didáctico de apoyo para docentes en  Arquitectura o Ingenieria Civil </vt:lpstr>
      <vt:lpstr>Contenidos</vt:lpstr>
      <vt:lpstr>12. Distribución de agua</vt:lpstr>
      <vt:lpstr>¿Por qué se utiliza el acero inoxidable?</vt:lpstr>
      <vt:lpstr>Fugas de agua en algunas de las mayores ciudades (2014)8</vt:lpstr>
      <vt:lpstr>Reducción de fugas con la utilización de tubería de acero inoxidable en Tokio8</vt:lpstr>
      <vt:lpstr>Reducción de fugas con el reemplazo de las antiguas tuberías de agua por acero inoxidable 8</vt:lpstr>
      <vt:lpstr>PowerPoint Presentation</vt:lpstr>
      <vt:lpstr>PowerPoint Presentation</vt:lpstr>
      <vt:lpstr>Embalse de agua antes de la reparación, ciudad de Gangneung, Corea9</vt:lpstr>
      <vt:lpstr>El mismo después del nuevo revestimiento de acero inoxidable</vt:lpstr>
      <vt:lpstr>2. Puentes</vt:lpstr>
      <vt:lpstr>Muchos puentes están en malas condiciones</vt:lpstr>
      <vt:lpstr>Situación en la Unión Europea</vt:lpstr>
      <vt:lpstr>La situación en Estados Unidos Número de puentes en EEUU con necesidades de actuaciones de reemplazo o rehabilitación, incluyendo los estructuralmente deficientes.</vt:lpstr>
      <vt:lpstr>Acero inoxidable en puentes</vt:lpstr>
      <vt:lpstr>Puente Stonecutter’s, Hong Kong</vt:lpstr>
      <vt:lpstr>Puente Champlain, Montreal</vt:lpstr>
      <vt:lpstr>Hong Kong,  Zhuhai, Macau</vt:lpstr>
      <vt:lpstr>Fort Worth, Texas</vt:lpstr>
      <vt:lpstr>Cala Galdana, Menorca</vt:lpstr>
      <vt:lpstr>Helix, Singapore</vt:lpstr>
      <vt:lpstr>Lyon, France</vt:lpstr>
      <vt:lpstr>Trumpf, Germany</vt:lpstr>
      <vt:lpstr>San Diego Harbor, California</vt:lpstr>
      <vt:lpstr>Muelle Progreso, México</vt:lpstr>
      <vt:lpstr>Referencias sobre el estado de puentes actuales</vt:lpstr>
      <vt:lpstr>Referencias de puentes con acero inoxidable</vt:lpstr>
      <vt:lpstr>Referencias de puentes con acero inoxidable</vt:lpstr>
      <vt:lpstr>Referencias de puentes con acero inoxidable</vt:lpstr>
      <vt:lpstr>3. Infraestructura Costera</vt:lpstr>
      <vt:lpstr>Cambio climático y costas</vt:lpstr>
      <vt:lpstr>Inundaciones (Suroeste de Francia)</vt:lpstr>
      <vt:lpstr>Daños costeros (ubicación desconocida)</vt:lpstr>
      <vt:lpstr>Posibles actuaciones</vt:lpstr>
      <vt:lpstr>Algunos ejemplos de estructuras de protección que llevan acero inoxidable</vt:lpstr>
      <vt:lpstr>Sea Wall, Cromer, UK</vt:lpstr>
      <vt:lpstr>Breakwater, Bayonne, France</vt:lpstr>
      <vt:lpstr>Medidas de seguridad en Japón</vt:lpstr>
      <vt:lpstr>Ejemplos de compuertas de agua en Japón</vt:lpstr>
      <vt:lpstr>Reducción de peso en las compuertas lograda gracias al Acerinox inoxidables dúplex de baja aleación</vt:lpstr>
      <vt:lpstr>Algunos de los principales proyectos en Japón</vt:lpstr>
      <vt:lpstr>Compuerta Kamihirai , Japón</vt:lpstr>
      <vt:lpstr>Mont Saint Michel, Francia</vt:lpstr>
      <vt:lpstr>Mont Saint Michel, Francia</vt:lpstr>
      <vt:lpstr>Extensión de Mónaco hacia el mar</vt:lpstr>
      <vt:lpstr>Referencias</vt:lpstr>
      <vt:lpstr>Referencias</vt:lpstr>
      <vt:lpstr>Las olas construyen y destruyen las costas1</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Aplicaciones de los aceros inoxidables: infraestructura</dc:title>
  <dc:creator>Bernard</dc:creator>
  <cp:keywords>acero inoxidable, material didactico, arquitectura, ingenieria civil, infraestructura</cp:keywords>
  <cp:lastModifiedBy>Jo Claes</cp:lastModifiedBy>
  <cp:revision>872</cp:revision>
  <cp:lastPrinted>2015-04-23T09:21:22Z</cp:lastPrinted>
  <dcterms:created xsi:type="dcterms:W3CDTF">2013-06-29T15:24:20Z</dcterms:created>
  <dcterms:modified xsi:type="dcterms:W3CDTF">2020-04-08T04:52:50Z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0x010100D2D0D6FE189C0542B4393D301B5BCBA2</vt:lpwstr>
  </property>
  <property fmtid="{D5CDD505-2E9C-101B-9397-08002B2CF9AE}" pid="3" name="_dlc_DocIdItemGuid">
    <vt:lpwstr>96a259ed-323f-47d9-8494-e6dc02d3732c</vt:lpwstr>
  </property>
  <property fmtid="{D5CDD505-2E9C-101B-9397-08002B2CF9AE}" pid="4" name="Order">
    <vt:r8>30400</vt:r8>
  </property>
</Properties>
</file>