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 id="2147483830" r:id="rId2"/>
    <p:sldMasterId id="2147483840" r:id="rId3"/>
    <p:sldMasterId id="2147483850" r:id="rId4"/>
  </p:sldMasterIdLst>
  <p:notesMasterIdLst>
    <p:notesMasterId r:id="rId56"/>
  </p:notesMasterIdLst>
  <p:handoutMasterIdLst>
    <p:handoutMasterId r:id="rId57"/>
  </p:handoutMasterIdLst>
  <p:sldIdLst>
    <p:sldId id="384" r:id="rId5"/>
    <p:sldId id="383" r:id="rId6"/>
    <p:sldId id="381" r:id="rId7"/>
    <p:sldId id="395" r:id="rId8"/>
    <p:sldId id="396" r:id="rId9"/>
    <p:sldId id="397" r:id="rId10"/>
    <p:sldId id="398" r:id="rId11"/>
    <p:sldId id="399" r:id="rId12"/>
    <p:sldId id="364" r:id="rId13"/>
    <p:sldId id="400" r:id="rId14"/>
    <p:sldId id="401" r:id="rId15"/>
    <p:sldId id="362" r:id="rId16"/>
    <p:sldId id="257" r:id="rId17"/>
    <p:sldId id="288" r:id="rId18"/>
    <p:sldId id="289" r:id="rId19"/>
    <p:sldId id="304" r:id="rId20"/>
    <p:sldId id="287" r:id="rId21"/>
    <p:sldId id="260" r:id="rId22"/>
    <p:sldId id="261" r:id="rId23"/>
    <p:sldId id="262" r:id="rId24"/>
    <p:sldId id="263" r:id="rId25"/>
    <p:sldId id="264" r:id="rId26"/>
    <p:sldId id="265" r:id="rId27"/>
    <p:sldId id="266" r:id="rId28"/>
    <p:sldId id="267" r:id="rId29"/>
    <p:sldId id="268" r:id="rId30"/>
    <p:sldId id="269" r:id="rId31"/>
    <p:sldId id="270" r:id="rId32"/>
    <p:sldId id="302" r:id="rId33"/>
    <p:sldId id="271" r:id="rId34"/>
    <p:sldId id="295" r:id="rId35"/>
    <p:sldId id="272" r:id="rId36"/>
    <p:sldId id="296" r:id="rId37"/>
    <p:sldId id="300" r:id="rId38"/>
    <p:sldId id="301" r:id="rId39"/>
    <p:sldId id="297" r:id="rId40"/>
    <p:sldId id="298" r:id="rId41"/>
    <p:sldId id="274" r:id="rId42"/>
    <p:sldId id="275" r:id="rId43"/>
    <p:sldId id="305" r:id="rId44"/>
    <p:sldId id="306" r:id="rId45"/>
    <p:sldId id="307" r:id="rId46"/>
    <p:sldId id="279" r:id="rId47"/>
    <p:sldId id="280" r:id="rId48"/>
    <p:sldId id="281" r:id="rId49"/>
    <p:sldId id="282" r:id="rId50"/>
    <p:sldId id="283" r:id="rId51"/>
    <p:sldId id="285" r:id="rId52"/>
    <p:sldId id="303" r:id="rId53"/>
    <p:sldId id="273" r:id="rId54"/>
    <p:sldId id="309" r:id="rId55"/>
  </p:sldIdLst>
  <p:sldSz cx="9144000" cy="6858000" type="screen4x3"/>
  <p:notesSz cx="7099300" cy="10234613"/>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guide id="3" orient="horz" pos="3127">
          <p15:clr>
            <a:srgbClr val="A4A3A4"/>
          </p15:clr>
        </p15:guide>
        <p15:guide id="4" pos="2141">
          <p15:clr>
            <a:srgbClr val="A4A3A4"/>
          </p15:clr>
        </p15:guide>
        <p15:guide id="5" orient="horz" pos="2969">
          <p15:clr>
            <a:srgbClr val="A4A3A4"/>
          </p15:clr>
        </p15:guide>
        <p15:guide id="6" orient="horz" pos="3224">
          <p15:clr>
            <a:srgbClr val="A4A3A4"/>
          </p15:clr>
        </p15:guide>
        <p15:guide id="7" pos="2256">
          <p15:clr>
            <a:srgbClr val="A4A3A4"/>
          </p15:clr>
        </p15:guide>
        <p15:guide id="8" pos="223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33"/>
    <a:srgbClr val="333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1BD5747-3E01-4540-A4F1-A12FFCF0A3AA}" v="7" dt="2020-02-10T17:45:08.92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93D81CF-94F2-401A-BA57-92F5A7B2D0C5}" styleName="Styl pośredni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741" autoAdjust="0"/>
    <p:restoredTop sz="94353" autoAdjust="0"/>
  </p:normalViewPr>
  <p:slideViewPr>
    <p:cSldViewPr>
      <p:cViewPr varScale="1">
        <p:scale>
          <a:sx n="68" d="100"/>
          <a:sy n="68" d="100"/>
        </p:scale>
        <p:origin x="1560" y="84"/>
      </p:cViewPr>
      <p:guideLst>
        <p:guide orient="horz" pos="2160"/>
        <p:guide pos="2880"/>
      </p:guideLst>
    </p:cSldViewPr>
  </p:slideViewPr>
  <p:outlineViewPr>
    <p:cViewPr>
      <p:scale>
        <a:sx n="33" d="100"/>
        <a:sy n="33" d="100"/>
      </p:scale>
      <p:origin x="0" y="-39768"/>
    </p:cViewPr>
  </p:outlineViewPr>
  <p:notesTextViewPr>
    <p:cViewPr>
      <p:scale>
        <a:sx n="1" d="1"/>
        <a:sy n="1" d="1"/>
      </p:scale>
      <p:origin x="0" y="0"/>
    </p:cViewPr>
  </p:notesTextViewPr>
  <p:sorterViewPr>
    <p:cViewPr>
      <p:scale>
        <a:sx n="90" d="100"/>
        <a:sy n="90" d="100"/>
      </p:scale>
      <p:origin x="0" y="0"/>
    </p:cViewPr>
  </p:sorterViewPr>
  <p:notesViewPr>
    <p:cSldViewPr>
      <p:cViewPr varScale="1">
        <p:scale>
          <a:sx n="80" d="100"/>
          <a:sy n="80" d="100"/>
        </p:scale>
        <p:origin x="-1962" y="-78"/>
      </p:cViewPr>
      <p:guideLst>
        <p:guide orient="horz" pos="2880"/>
        <p:guide pos="2160"/>
        <p:guide orient="horz" pos="3127"/>
        <p:guide pos="2141"/>
        <p:guide orient="horz" pos="2969"/>
        <p:guide orient="horz" pos="3224"/>
        <p:guide pos="2256"/>
        <p:guide pos="2236"/>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presProps" Target="presProps.xml"/><Relationship Id="rId5" Type="http://schemas.openxmlformats.org/officeDocument/2006/relationships/slide" Target="slides/slide1.xml"/><Relationship Id="rId61" Type="http://schemas.openxmlformats.org/officeDocument/2006/relationships/tableStyles" Target="tableStyle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handoutMaster" Target="handoutMasters/handoutMaster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 Claes" userId="d64208f3-0076-4064-b6ac-7d8ee9dc279f" providerId="ADAL" clId="{41BD5747-3E01-4540-A4F1-A12FFCF0A3AA}"/>
    <pc:docChg chg="undo custSel modSld">
      <pc:chgData name="Jo Claes" userId="d64208f3-0076-4064-b6ac-7d8ee9dc279f" providerId="ADAL" clId="{41BD5747-3E01-4540-A4F1-A12FFCF0A3AA}" dt="2020-02-10T17:45:09.644" v="18" actId="20577"/>
      <pc:docMkLst>
        <pc:docMk/>
      </pc:docMkLst>
      <pc:sldChg chg="modSp">
        <pc:chgData name="Jo Claes" userId="d64208f3-0076-4064-b6ac-7d8ee9dc279f" providerId="ADAL" clId="{41BD5747-3E01-4540-A4F1-A12FFCF0A3AA}" dt="2020-02-10T17:44:02.727" v="10" actId="6549"/>
        <pc:sldMkLst>
          <pc:docMk/>
          <pc:sldMk cId="2004416278" sldId="271"/>
        </pc:sldMkLst>
        <pc:spChg chg="mod">
          <ac:chgData name="Jo Claes" userId="d64208f3-0076-4064-b6ac-7d8ee9dc279f" providerId="ADAL" clId="{41BD5747-3E01-4540-A4F1-A12FFCF0A3AA}" dt="2020-02-10T17:44:02.727" v="10" actId="6549"/>
          <ac:spMkLst>
            <pc:docMk/>
            <pc:sldMk cId="2004416278" sldId="271"/>
            <ac:spMk id="3" creationId="{00000000-0000-0000-0000-000000000000}"/>
          </ac:spMkLst>
        </pc:spChg>
      </pc:sldChg>
      <pc:sldChg chg="modSp">
        <pc:chgData name="Jo Claes" userId="d64208f3-0076-4064-b6ac-7d8ee9dc279f" providerId="ADAL" clId="{41BD5747-3E01-4540-A4F1-A12FFCF0A3AA}" dt="2020-02-10T17:42:24.469" v="1" actId="27636"/>
        <pc:sldMkLst>
          <pc:docMk/>
          <pc:sldMk cId="3011674168" sldId="282"/>
        </pc:sldMkLst>
        <pc:spChg chg="mod">
          <ac:chgData name="Jo Claes" userId="d64208f3-0076-4064-b6ac-7d8ee9dc279f" providerId="ADAL" clId="{41BD5747-3E01-4540-A4F1-A12FFCF0A3AA}" dt="2020-02-10T17:42:24.469" v="1" actId="27636"/>
          <ac:spMkLst>
            <pc:docMk/>
            <pc:sldMk cId="3011674168" sldId="282"/>
            <ac:spMk id="4" creationId="{00000000-0000-0000-0000-000000000000}"/>
          </ac:spMkLst>
        </pc:spChg>
      </pc:sldChg>
      <pc:sldChg chg="modSp">
        <pc:chgData name="Jo Claes" userId="d64208f3-0076-4064-b6ac-7d8ee9dc279f" providerId="ADAL" clId="{41BD5747-3E01-4540-A4F1-A12FFCF0A3AA}" dt="2020-02-10T17:45:09.644" v="18" actId="20577"/>
        <pc:sldMkLst>
          <pc:docMk/>
          <pc:sldMk cId="3912546311" sldId="295"/>
        </pc:sldMkLst>
        <pc:spChg chg="mod">
          <ac:chgData name="Jo Claes" userId="d64208f3-0076-4064-b6ac-7d8ee9dc279f" providerId="ADAL" clId="{41BD5747-3E01-4540-A4F1-A12FFCF0A3AA}" dt="2020-02-10T17:45:09.644" v="18" actId="20577"/>
          <ac:spMkLst>
            <pc:docMk/>
            <pc:sldMk cId="3912546311" sldId="295"/>
            <ac:spMk id="3" creationId="{00000000-0000-0000-0000-000000000000}"/>
          </ac:spMkLst>
        </pc:spChg>
      </pc:sldChg>
      <pc:sldChg chg="modSp">
        <pc:chgData name="Jo Claes" userId="d64208f3-0076-4064-b6ac-7d8ee9dc279f" providerId="ADAL" clId="{41BD5747-3E01-4540-A4F1-A12FFCF0A3AA}" dt="2020-02-10T17:42:24.588" v="2" actId="27636"/>
        <pc:sldMkLst>
          <pc:docMk/>
          <pc:sldMk cId="4048201616" sldId="302"/>
        </pc:sldMkLst>
        <pc:spChg chg="mod">
          <ac:chgData name="Jo Claes" userId="d64208f3-0076-4064-b6ac-7d8ee9dc279f" providerId="ADAL" clId="{41BD5747-3E01-4540-A4F1-A12FFCF0A3AA}" dt="2020-02-10T17:42:24.588" v="2" actId="27636"/>
          <ac:spMkLst>
            <pc:docMk/>
            <pc:sldMk cId="4048201616" sldId="302"/>
            <ac:spMk id="3" creationId="{00000000-0000-0000-0000-000000000000}"/>
          </ac:spMkLst>
        </pc:spChg>
      </pc:sldChg>
    </pc:docChg>
  </pc:docChgLst>
  <pc:docChgLst>
    <pc:chgData name="Jo Claes" userId="d64208f3-0076-4064-b6ac-7d8ee9dc279f" providerId="ADAL" clId="{14F0EC1F-4CA2-4B6E-97F4-CC37D3E0E474}"/>
    <pc:docChg chg="custSel addSld delSld modSld">
      <pc:chgData name="Jo Claes" userId="d64208f3-0076-4064-b6ac-7d8ee9dc279f" providerId="ADAL" clId="{14F0EC1F-4CA2-4B6E-97F4-CC37D3E0E474}" dt="2019-12-17T09:53:54.958" v="187"/>
      <pc:docMkLst>
        <pc:docMk/>
      </pc:docMkLst>
      <pc:sldChg chg="modSp add del">
        <pc:chgData name="Jo Claes" userId="d64208f3-0076-4064-b6ac-7d8ee9dc279f" providerId="ADAL" clId="{14F0EC1F-4CA2-4B6E-97F4-CC37D3E0E474}" dt="2019-12-17T09:53:20.227" v="129"/>
        <pc:sldMkLst>
          <pc:docMk/>
          <pc:sldMk cId="899481254" sldId="257"/>
        </pc:sldMkLst>
        <pc:spChg chg="mod">
          <ac:chgData name="Jo Claes" userId="d64208f3-0076-4064-b6ac-7d8ee9dc279f" providerId="ADAL" clId="{14F0EC1F-4CA2-4B6E-97F4-CC37D3E0E474}" dt="2019-12-17T09:53:18.008" v="128"/>
          <ac:spMkLst>
            <pc:docMk/>
            <pc:sldMk cId="899481254" sldId="257"/>
            <ac:spMk id="2" creationId="{00000000-0000-0000-0000-000000000000}"/>
          </ac:spMkLst>
        </pc:spChg>
      </pc:sldChg>
      <pc:sldChg chg="modSp add">
        <pc:chgData name="Jo Claes" userId="d64208f3-0076-4064-b6ac-7d8ee9dc279f" providerId="ADAL" clId="{14F0EC1F-4CA2-4B6E-97F4-CC37D3E0E474}" dt="2019-12-17T09:53:22.336" v="130"/>
        <pc:sldMkLst>
          <pc:docMk/>
          <pc:sldMk cId="4145160039" sldId="257"/>
        </pc:sldMkLst>
        <pc:spChg chg="mod">
          <ac:chgData name="Jo Claes" userId="d64208f3-0076-4064-b6ac-7d8ee9dc279f" providerId="ADAL" clId="{14F0EC1F-4CA2-4B6E-97F4-CC37D3E0E474}" dt="2019-12-17T09:53:22.336" v="130"/>
          <ac:spMkLst>
            <pc:docMk/>
            <pc:sldMk cId="4145160039" sldId="257"/>
            <ac:spMk id="2" creationId="{00000000-0000-0000-0000-000000000000}"/>
          </ac:spMkLst>
        </pc:spChg>
      </pc:sldChg>
      <pc:sldChg chg="del">
        <pc:chgData name="Jo Claes" userId="d64208f3-0076-4064-b6ac-7d8ee9dc279f" providerId="ADAL" clId="{14F0EC1F-4CA2-4B6E-97F4-CC37D3E0E474}" dt="2019-12-17T09:51:57.664" v="87" actId="2696"/>
        <pc:sldMkLst>
          <pc:docMk/>
          <pc:sldMk cId="999612699" sldId="259"/>
        </pc:sldMkLst>
      </pc:sldChg>
      <pc:sldChg chg="del">
        <pc:chgData name="Jo Claes" userId="d64208f3-0076-4064-b6ac-7d8ee9dc279f" providerId="ADAL" clId="{14F0EC1F-4CA2-4B6E-97F4-CC37D3E0E474}" dt="2019-12-17T09:51:57.492" v="75" actId="2696"/>
        <pc:sldMkLst>
          <pc:docMk/>
          <pc:sldMk cId="637715712" sldId="260"/>
        </pc:sldMkLst>
      </pc:sldChg>
      <pc:sldChg chg="modSp add">
        <pc:chgData name="Jo Claes" userId="d64208f3-0076-4064-b6ac-7d8ee9dc279f" providerId="ADAL" clId="{14F0EC1F-4CA2-4B6E-97F4-CC37D3E0E474}" dt="2019-12-17T09:53:26.866" v="138" actId="27636"/>
        <pc:sldMkLst>
          <pc:docMk/>
          <pc:sldMk cId="3561895273" sldId="260"/>
        </pc:sldMkLst>
        <pc:spChg chg="mod">
          <ac:chgData name="Jo Claes" userId="d64208f3-0076-4064-b6ac-7d8ee9dc279f" providerId="ADAL" clId="{14F0EC1F-4CA2-4B6E-97F4-CC37D3E0E474}" dt="2019-12-17T09:53:26.866" v="138" actId="27636"/>
          <ac:spMkLst>
            <pc:docMk/>
            <pc:sldMk cId="3561895273" sldId="260"/>
            <ac:spMk id="2" creationId="{00000000-0000-0000-0000-000000000000}"/>
          </ac:spMkLst>
        </pc:spChg>
      </pc:sldChg>
      <pc:sldChg chg="del">
        <pc:chgData name="Jo Claes" userId="d64208f3-0076-4064-b6ac-7d8ee9dc279f" providerId="ADAL" clId="{14F0EC1F-4CA2-4B6E-97F4-CC37D3E0E474}" dt="2019-12-17T09:51:56.914" v="52" actId="2696"/>
        <pc:sldMkLst>
          <pc:docMk/>
          <pc:sldMk cId="2460686061" sldId="261"/>
        </pc:sldMkLst>
      </pc:sldChg>
      <pc:sldChg chg="add">
        <pc:chgData name="Jo Claes" userId="d64208f3-0076-4064-b6ac-7d8ee9dc279f" providerId="ADAL" clId="{14F0EC1F-4CA2-4B6E-97F4-CC37D3E0E474}" dt="2019-12-17T09:53:28.162" v="139"/>
        <pc:sldMkLst>
          <pc:docMk/>
          <pc:sldMk cId="3612838194" sldId="261"/>
        </pc:sldMkLst>
      </pc:sldChg>
      <pc:sldChg chg="modSp add">
        <pc:chgData name="Jo Claes" userId="d64208f3-0076-4064-b6ac-7d8ee9dc279f" providerId="ADAL" clId="{14F0EC1F-4CA2-4B6E-97F4-CC37D3E0E474}" dt="2019-12-17T09:53:28.646" v="141" actId="27636"/>
        <pc:sldMkLst>
          <pc:docMk/>
          <pc:sldMk cId="1150785625" sldId="262"/>
        </pc:sldMkLst>
        <pc:spChg chg="mod">
          <ac:chgData name="Jo Claes" userId="d64208f3-0076-4064-b6ac-7d8ee9dc279f" providerId="ADAL" clId="{14F0EC1F-4CA2-4B6E-97F4-CC37D3E0E474}" dt="2019-12-17T09:53:28.646" v="141" actId="27636"/>
          <ac:spMkLst>
            <pc:docMk/>
            <pc:sldMk cId="1150785625" sldId="262"/>
            <ac:spMk id="3" creationId="{00000000-0000-0000-0000-000000000000}"/>
          </ac:spMkLst>
        </pc:spChg>
      </pc:sldChg>
      <pc:sldChg chg="del">
        <pc:chgData name="Jo Claes" userId="d64208f3-0076-4064-b6ac-7d8ee9dc279f" providerId="ADAL" clId="{14F0EC1F-4CA2-4B6E-97F4-CC37D3E0E474}" dt="2019-12-17T09:51:58.039" v="114" actId="2696"/>
        <pc:sldMkLst>
          <pc:docMk/>
          <pc:sldMk cId="298025202" sldId="263"/>
        </pc:sldMkLst>
      </pc:sldChg>
      <pc:sldChg chg="modSp add">
        <pc:chgData name="Jo Claes" userId="d64208f3-0076-4064-b6ac-7d8ee9dc279f" providerId="ADAL" clId="{14F0EC1F-4CA2-4B6E-97F4-CC37D3E0E474}" dt="2019-12-17T09:53:29.115" v="143" actId="27636"/>
        <pc:sldMkLst>
          <pc:docMk/>
          <pc:sldMk cId="2519689582" sldId="263"/>
        </pc:sldMkLst>
        <pc:spChg chg="mod">
          <ac:chgData name="Jo Claes" userId="d64208f3-0076-4064-b6ac-7d8ee9dc279f" providerId="ADAL" clId="{14F0EC1F-4CA2-4B6E-97F4-CC37D3E0E474}" dt="2019-12-17T09:53:29.115" v="143" actId="27636"/>
          <ac:spMkLst>
            <pc:docMk/>
            <pc:sldMk cId="2519689582" sldId="263"/>
            <ac:spMk id="3" creationId="{00000000-0000-0000-0000-000000000000}"/>
          </ac:spMkLst>
        </pc:spChg>
      </pc:sldChg>
      <pc:sldChg chg="modSp add">
        <pc:chgData name="Jo Claes" userId="d64208f3-0076-4064-b6ac-7d8ee9dc279f" providerId="ADAL" clId="{14F0EC1F-4CA2-4B6E-97F4-CC37D3E0E474}" dt="2019-12-17T09:53:30.396" v="145" actId="27636"/>
        <pc:sldMkLst>
          <pc:docMk/>
          <pc:sldMk cId="594449221" sldId="264"/>
        </pc:sldMkLst>
        <pc:spChg chg="mod">
          <ac:chgData name="Jo Claes" userId="d64208f3-0076-4064-b6ac-7d8ee9dc279f" providerId="ADAL" clId="{14F0EC1F-4CA2-4B6E-97F4-CC37D3E0E474}" dt="2019-12-17T09:53:30.396" v="145" actId="27636"/>
          <ac:spMkLst>
            <pc:docMk/>
            <pc:sldMk cId="594449221" sldId="264"/>
            <ac:spMk id="3" creationId="{00000000-0000-0000-0000-000000000000}"/>
          </ac:spMkLst>
        </pc:spChg>
      </pc:sldChg>
      <pc:sldChg chg="del">
        <pc:chgData name="Jo Claes" userId="d64208f3-0076-4064-b6ac-7d8ee9dc279f" providerId="ADAL" clId="{14F0EC1F-4CA2-4B6E-97F4-CC37D3E0E474}" dt="2019-12-17T09:51:57.133" v="64" actId="2696"/>
        <pc:sldMkLst>
          <pc:docMk/>
          <pc:sldMk cId="2328390498" sldId="264"/>
        </pc:sldMkLst>
      </pc:sldChg>
      <pc:sldChg chg="modSp add">
        <pc:chgData name="Jo Claes" userId="d64208f3-0076-4064-b6ac-7d8ee9dc279f" providerId="ADAL" clId="{14F0EC1F-4CA2-4B6E-97F4-CC37D3E0E474}" dt="2019-12-17T09:53:30.833" v="147" actId="27636"/>
        <pc:sldMkLst>
          <pc:docMk/>
          <pc:sldMk cId="552974567" sldId="265"/>
        </pc:sldMkLst>
        <pc:spChg chg="mod">
          <ac:chgData name="Jo Claes" userId="d64208f3-0076-4064-b6ac-7d8ee9dc279f" providerId="ADAL" clId="{14F0EC1F-4CA2-4B6E-97F4-CC37D3E0E474}" dt="2019-12-17T09:53:30.833" v="147" actId="27636"/>
          <ac:spMkLst>
            <pc:docMk/>
            <pc:sldMk cId="552974567" sldId="265"/>
            <ac:spMk id="3" creationId="{00000000-0000-0000-0000-000000000000}"/>
          </ac:spMkLst>
        </pc:spChg>
      </pc:sldChg>
      <pc:sldChg chg="add">
        <pc:chgData name="Jo Claes" userId="d64208f3-0076-4064-b6ac-7d8ee9dc279f" providerId="ADAL" clId="{14F0EC1F-4CA2-4B6E-97F4-CC37D3E0E474}" dt="2019-12-17T09:53:31.255" v="148"/>
        <pc:sldMkLst>
          <pc:docMk/>
          <pc:sldMk cId="1927644244" sldId="266"/>
        </pc:sldMkLst>
      </pc:sldChg>
      <pc:sldChg chg="del">
        <pc:chgData name="Jo Claes" userId="d64208f3-0076-4064-b6ac-7d8ee9dc279f" providerId="ADAL" clId="{14F0EC1F-4CA2-4B6E-97F4-CC37D3E0E474}" dt="2019-12-17T09:51:56.992" v="55" actId="2696"/>
        <pc:sldMkLst>
          <pc:docMk/>
          <pc:sldMk cId="2673746157" sldId="266"/>
        </pc:sldMkLst>
      </pc:sldChg>
      <pc:sldChg chg="modSp add">
        <pc:chgData name="Jo Claes" userId="d64208f3-0076-4064-b6ac-7d8ee9dc279f" providerId="ADAL" clId="{14F0EC1F-4CA2-4B6E-97F4-CC37D3E0E474}" dt="2019-12-17T09:53:32.958" v="150" actId="27636"/>
        <pc:sldMkLst>
          <pc:docMk/>
          <pc:sldMk cId="1182467603" sldId="267"/>
        </pc:sldMkLst>
        <pc:spChg chg="mod">
          <ac:chgData name="Jo Claes" userId="d64208f3-0076-4064-b6ac-7d8ee9dc279f" providerId="ADAL" clId="{14F0EC1F-4CA2-4B6E-97F4-CC37D3E0E474}" dt="2019-12-17T09:53:32.958" v="150" actId="27636"/>
          <ac:spMkLst>
            <pc:docMk/>
            <pc:sldMk cId="1182467603" sldId="267"/>
            <ac:spMk id="3" creationId="{00000000-0000-0000-0000-000000000000}"/>
          </ac:spMkLst>
        </pc:spChg>
      </pc:sldChg>
      <pc:sldChg chg="modSp add">
        <pc:chgData name="Jo Claes" userId="d64208f3-0076-4064-b6ac-7d8ee9dc279f" providerId="ADAL" clId="{14F0EC1F-4CA2-4B6E-97F4-CC37D3E0E474}" dt="2019-12-17T09:53:33.427" v="152" actId="27636"/>
        <pc:sldMkLst>
          <pc:docMk/>
          <pc:sldMk cId="1321280070" sldId="268"/>
        </pc:sldMkLst>
        <pc:spChg chg="mod">
          <ac:chgData name="Jo Claes" userId="d64208f3-0076-4064-b6ac-7d8ee9dc279f" providerId="ADAL" clId="{14F0EC1F-4CA2-4B6E-97F4-CC37D3E0E474}" dt="2019-12-17T09:53:33.427" v="152" actId="27636"/>
          <ac:spMkLst>
            <pc:docMk/>
            <pc:sldMk cId="1321280070" sldId="268"/>
            <ac:spMk id="3" creationId="{00000000-0000-0000-0000-000000000000}"/>
          </ac:spMkLst>
        </pc:spChg>
      </pc:sldChg>
      <pc:sldChg chg="modSp add">
        <pc:chgData name="Jo Claes" userId="d64208f3-0076-4064-b6ac-7d8ee9dc279f" providerId="ADAL" clId="{14F0EC1F-4CA2-4B6E-97F4-CC37D3E0E474}" dt="2019-12-17T09:53:34.036" v="154" actId="27636"/>
        <pc:sldMkLst>
          <pc:docMk/>
          <pc:sldMk cId="3777847133" sldId="269"/>
        </pc:sldMkLst>
        <pc:spChg chg="mod">
          <ac:chgData name="Jo Claes" userId="d64208f3-0076-4064-b6ac-7d8ee9dc279f" providerId="ADAL" clId="{14F0EC1F-4CA2-4B6E-97F4-CC37D3E0E474}" dt="2019-12-17T09:53:34.036" v="154" actId="27636"/>
          <ac:spMkLst>
            <pc:docMk/>
            <pc:sldMk cId="3777847133" sldId="269"/>
            <ac:spMk id="3" creationId="{00000000-0000-0000-0000-000000000000}"/>
          </ac:spMkLst>
        </pc:spChg>
      </pc:sldChg>
      <pc:sldChg chg="del">
        <pc:chgData name="Jo Claes" userId="d64208f3-0076-4064-b6ac-7d8ee9dc279f" providerId="ADAL" clId="{14F0EC1F-4CA2-4B6E-97F4-CC37D3E0E474}" dt="2019-12-17T09:51:57.070" v="60" actId="2696"/>
        <pc:sldMkLst>
          <pc:docMk/>
          <pc:sldMk cId="4057405854" sldId="269"/>
        </pc:sldMkLst>
      </pc:sldChg>
      <pc:sldChg chg="del">
        <pc:chgData name="Jo Claes" userId="d64208f3-0076-4064-b6ac-7d8ee9dc279f" providerId="ADAL" clId="{14F0EC1F-4CA2-4B6E-97F4-CC37D3E0E474}" dt="2019-12-17T09:51:57.070" v="59" actId="2696"/>
        <pc:sldMkLst>
          <pc:docMk/>
          <pc:sldMk cId="1388668300" sldId="270"/>
        </pc:sldMkLst>
      </pc:sldChg>
      <pc:sldChg chg="modSp add">
        <pc:chgData name="Jo Claes" userId="d64208f3-0076-4064-b6ac-7d8ee9dc279f" providerId="ADAL" clId="{14F0EC1F-4CA2-4B6E-97F4-CC37D3E0E474}" dt="2019-12-17T09:53:35.145" v="155"/>
        <pc:sldMkLst>
          <pc:docMk/>
          <pc:sldMk cId="3233518277" sldId="270"/>
        </pc:sldMkLst>
        <pc:spChg chg="mod">
          <ac:chgData name="Jo Claes" userId="d64208f3-0076-4064-b6ac-7d8ee9dc279f" providerId="ADAL" clId="{14F0EC1F-4CA2-4B6E-97F4-CC37D3E0E474}" dt="2019-12-17T09:53:35.145" v="155"/>
          <ac:spMkLst>
            <pc:docMk/>
            <pc:sldMk cId="3233518277" sldId="270"/>
            <ac:spMk id="5" creationId="{00000000-0000-0000-0000-000000000000}"/>
          </ac:spMkLst>
        </pc:spChg>
      </pc:sldChg>
      <pc:sldChg chg="modSp add">
        <pc:chgData name="Jo Claes" userId="d64208f3-0076-4064-b6ac-7d8ee9dc279f" providerId="ADAL" clId="{14F0EC1F-4CA2-4B6E-97F4-CC37D3E0E474}" dt="2019-12-17T09:53:36.176" v="159" actId="27636"/>
        <pc:sldMkLst>
          <pc:docMk/>
          <pc:sldMk cId="2004416278" sldId="271"/>
        </pc:sldMkLst>
        <pc:spChg chg="mod">
          <ac:chgData name="Jo Claes" userId="d64208f3-0076-4064-b6ac-7d8ee9dc279f" providerId="ADAL" clId="{14F0EC1F-4CA2-4B6E-97F4-CC37D3E0E474}" dt="2019-12-17T09:53:36.176" v="159" actId="27636"/>
          <ac:spMkLst>
            <pc:docMk/>
            <pc:sldMk cId="2004416278" sldId="271"/>
            <ac:spMk id="3" creationId="{00000000-0000-0000-0000-000000000000}"/>
          </ac:spMkLst>
        </pc:spChg>
        <pc:spChg chg="mod">
          <ac:chgData name="Jo Claes" userId="d64208f3-0076-4064-b6ac-7d8ee9dc279f" providerId="ADAL" clId="{14F0EC1F-4CA2-4B6E-97F4-CC37D3E0E474}" dt="2019-12-17T09:53:36.113" v="158"/>
          <ac:spMkLst>
            <pc:docMk/>
            <pc:sldMk cId="2004416278" sldId="271"/>
            <ac:spMk id="4" creationId="{00000000-0000-0000-0000-000000000000}"/>
          </ac:spMkLst>
        </pc:spChg>
      </pc:sldChg>
      <pc:sldChg chg="modSp add">
        <pc:chgData name="Jo Claes" userId="d64208f3-0076-4064-b6ac-7d8ee9dc279f" providerId="ADAL" clId="{14F0EC1F-4CA2-4B6E-97F4-CC37D3E0E474}" dt="2019-12-17T09:53:38.410" v="162"/>
        <pc:sldMkLst>
          <pc:docMk/>
          <pc:sldMk cId="3487795378" sldId="272"/>
        </pc:sldMkLst>
        <pc:spChg chg="mod">
          <ac:chgData name="Jo Claes" userId="d64208f3-0076-4064-b6ac-7d8ee9dc279f" providerId="ADAL" clId="{14F0EC1F-4CA2-4B6E-97F4-CC37D3E0E474}" dt="2019-12-17T09:53:38.410" v="162"/>
          <ac:spMkLst>
            <pc:docMk/>
            <pc:sldMk cId="3487795378" sldId="272"/>
            <ac:spMk id="2" creationId="{00000000-0000-0000-0000-000000000000}"/>
          </ac:spMkLst>
        </pc:spChg>
      </pc:sldChg>
      <pc:sldChg chg="modSp add">
        <pc:chgData name="Jo Claes" userId="d64208f3-0076-4064-b6ac-7d8ee9dc279f" providerId="ADAL" clId="{14F0EC1F-4CA2-4B6E-97F4-CC37D3E0E474}" dt="2019-12-17T09:53:54.958" v="187"/>
        <pc:sldMkLst>
          <pc:docMk/>
          <pc:sldMk cId="2679368151" sldId="273"/>
        </pc:sldMkLst>
        <pc:spChg chg="mod">
          <ac:chgData name="Jo Claes" userId="d64208f3-0076-4064-b6ac-7d8ee9dc279f" providerId="ADAL" clId="{14F0EC1F-4CA2-4B6E-97F4-CC37D3E0E474}" dt="2019-12-17T09:53:54.958" v="187"/>
          <ac:spMkLst>
            <pc:docMk/>
            <pc:sldMk cId="2679368151" sldId="273"/>
            <ac:spMk id="4" creationId="{00000000-0000-0000-0000-000000000000}"/>
          </ac:spMkLst>
        </pc:spChg>
      </pc:sldChg>
      <pc:sldChg chg="add">
        <pc:chgData name="Jo Claes" userId="d64208f3-0076-4064-b6ac-7d8ee9dc279f" providerId="ADAL" clId="{14F0EC1F-4CA2-4B6E-97F4-CC37D3E0E474}" dt="2019-12-17T09:53:44.299" v="171"/>
        <pc:sldMkLst>
          <pc:docMk/>
          <pc:sldMk cId="108809620" sldId="274"/>
        </pc:sldMkLst>
      </pc:sldChg>
      <pc:sldChg chg="del">
        <pc:chgData name="Jo Claes" userId="d64208f3-0076-4064-b6ac-7d8ee9dc279f" providerId="ADAL" clId="{14F0EC1F-4CA2-4B6E-97F4-CC37D3E0E474}" dt="2019-12-17T09:51:57.851" v="101" actId="2696"/>
        <pc:sldMkLst>
          <pc:docMk/>
          <pc:sldMk cId="1233629331" sldId="274"/>
        </pc:sldMkLst>
      </pc:sldChg>
      <pc:sldChg chg="modSp add">
        <pc:chgData name="Jo Claes" userId="d64208f3-0076-4064-b6ac-7d8ee9dc279f" providerId="ADAL" clId="{14F0EC1F-4CA2-4B6E-97F4-CC37D3E0E474}" dt="2019-12-17T09:53:44.799" v="173" actId="27636"/>
        <pc:sldMkLst>
          <pc:docMk/>
          <pc:sldMk cId="672875517" sldId="275"/>
        </pc:sldMkLst>
        <pc:spChg chg="mod">
          <ac:chgData name="Jo Claes" userId="d64208f3-0076-4064-b6ac-7d8ee9dc279f" providerId="ADAL" clId="{14F0EC1F-4CA2-4B6E-97F4-CC37D3E0E474}" dt="2019-12-17T09:53:44.799" v="173" actId="27636"/>
          <ac:spMkLst>
            <pc:docMk/>
            <pc:sldMk cId="672875517" sldId="275"/>
            <ac:spMk id="4" creationId="{00000000-0000-0000-0000-000000000000}"/>
          </ac:spMkLst>
        </pc:spChg>
      </pc:sldChg>
      <pc:sldChg chg="del">
        <pc:chgData name="Jo Claes" userId="d64208f3-0076-4064-b6ac-7d8ee9dc279f" providerId="ADAL" clId="{14F0EC1F-4CA2-4B6E-97F4-CC37D3E0E474}" dt="2019-12-17T09:51:57.304" v="69" actId="2696"/>
        <pc:sldMkLst>
          <pc:docMk/>
          <pc:sldMk cId="1288034044" sldId="276"/>
        </pc:sldMkLst>
      </pc:sldChg>
      <pc:sldChg chg="del">
        <pc:chgData name="Jo Claes" userId="d64208f3-0076-4064-b6ac-7d8ee9dc279f" providerId="ADAL" clId="{14F0EC1F-4CA2-4B6E-97F4-CC37D3E0E474}" dt="2019-12-17T09:51:57.601" v="83" actId="2696"/>
        <pc:sldMkLst>
          <pc:docMk/>
          <pc:sldMk cId="2785461785" sldId="277"/>
        </pc:sldMkLst>
      </pc:sldChg>
      <pc:sldChg chg="del">
        <pc:chgData name="Jo Claes" userId="d64208f3-0076-4064-b6ac-7d8ee9dc279f" providerId="ADAL" clId="{14F0EC1F-4CA2-4B6E-97F4-CC37D3E0E474}" dt="2019-12-17T09:51:57.726" v="92" actId="2696"/>
        <pc:sldMkLst>
          <pc:docMk/>
          <pc:sldMk cId="1161067345" sldId="279"/>
        </pc:sldMkLst>
      </pc:sldChg>
      <pc:sldChg chg="modSp add">
        <pc:chgData name="Jo Claes" userId="d64208f3-0076-4064-b6ac-7d8ee9dc279f" providerId="ADAL" clId="{14F0EC1F-4CA2-4B6E-97F4-CC37D3E0E474}" dt="2019-12-17T09:53:49.349" v="177"/>
        <pc:sldMkLst>
          <pc:docMk/>
          <pc:sldMk cId="2577278408" sldId="279"/>
        </pc:sldMkLst>
        <pc:spChg chg="mod">
          <ac:chgData name="Jo Claes" userId="d64208f3-0076-4064-b6ac-7d8ee9dc279f" providerId="ADAL" clId="{14F0EC1F-4CA2-4B6E-97F4-CC37D3E0E474}" dt="2019-12-17T09:53:49.349" v="177"/>
          <ac:spMkLst>
            <pc:docMk/>
            <pc:sldMk cId="2577278408" sldId="279"/>
            <ac:spMk id="3" creationId="{00000000-0000-0000-0000-000000000000}"/>
          </ac:spMkLst>
        </pc:spChg>
      </pc:sldChg>
      <pc:sldChg chg="del">
        <pc:chgData name="Jo Claes" userId="d64208f3-0076-4064-b6ac-7d8ee9dc279f" providerId="ADAL" clId="{14F0EC1F-4CA2-4B6E-97F4-CC37D3E0E474}" dt="2019-12-17T09:51:57.789" v="96" actId="2696"/>
        <pc:sldMkLst>
          <pc:docMk/>
          <pc:sldMk cId="3525943757" sldId="280"/>
        </pc:sldMkLst>
      </pc:sldChg>
      <pc:sldChg chg="add">
        <pc:chgData name="Jo Claes" userId="d64208f3-0076-4064-b6ac-7d8ee9dc279f" providerId="ADAL" clId="{14F0EC1F-4CA2-4B6E-97F4-CC37D3E0E474}" dt="2019-12-17T09:53:49.818" v="178"/>
        <pc:sldMkLst>
          <pc:docMk/>
          <pc:sldMk cId="3679401690" sldId="280"/>
        </pc:sldMkLst>
      </pc:sldChg>
      <pc:sldChg chg="del">
        <pc:chgData name="Jo Claes" userId="d64208f3-0076-4064-b6ac-7d8ee9dc279f" providerId="ADAL" clId="{14F0EC1F-4CA2-4B6E-97F4-CC37D3E0E474}" dt="2019-12-17T09:51:57.867" v="102" actId="2696"/>
        <pc:sldMkLst>
          <pc:docMk/>
          <pc:sldMk cId="231579039" sldId="281"/>
        </pc:sldMkLst>
      </pc:sldChg>
      <pc:sldChg chg="modSp add">
        <pc:chgData name="Jo Claes" userId="d64208f3-0076-4064-b6ac-7d8ee9dc279f" providerId="ADAL" clId="{14F0EC1F-4CA2-4B6E-97F4-CC37D3E0E474}" dt="2019-12-17T09:53:50.490" v="180" actId="27636"/>
        <pc:sldMkLst>
          <pc:docMk/>
          <pc:sldMk cId="3958008049" sldId="281"/>
        </pc:sldMkLst>
        <pc:spChg chg="mod">
          <ac:chgData name="Jo Claes" userId="d64208f3-0076-4064-b6ac-7d8ee9dc279f" providerId="ADAL" clId="{14F0EC1F-4CA2-4B6E-97F4-CC37D3E0E474}" dt="2019-12-17T09:53:50.490" v="180" actId="27636"/>
          <ac:spMkLst>
            <pc:docMk/>
            <pc:sldMk cId="3958008049" sldId="281"/>
            <ac:spMk id="4" creationId="{00000000-0000-0000-0000-000000000000}"/>
          </ac:spMkLst>
        </pc:spChg>
      </pc:sldChg>
      <pc:sldChg chg="del">
        <pc:chgData name="Jo Claes" userId="d64208f3-0076-4064-b6ac-7d8ee9dc279f" providerId="ADAL" clId="{14F0EC1F-4CA2-4B6E-97F4-CC37D3E0E474}" dt="2019-12-17T09:51:57.929" v="107" actId="2696"/>
        <pc:sldMkLst>
          <pc:docMk/>
          <pc:sldMk cId="2091106010" sldId="282"/>
        </pc:sldMkLst>
      </pc:sldChg>
      <pc:sldChg chg="modSp add">
        <pc:chgData name="Jo Claes" userId="d64208f3-0076-4064-b6ac-7d8ee9dc279f" providerId="ADAL" clId="{14F0EC1F-4CA2-4B6E-97F4-CC37D3E0E474}" dt="2019-12-17T09:53:51.771" v="182" actId="27636"/>
        <pc:sldMkLst>
          <pc:docMk/>
          <pc:sldMk cId="3011674168" sldId="282"/>
        </pc:sldMkLst>
        <pc:spChg chg="mod">
          <ac:chgData name="Jo Claes" userId="d64208f3-0076-4064-b6ac-7d8ee9dc279f" providerId="ADAL" clId="{14F0EC1F-4CA2-4B6E-97F4-CC37D3E0E474}" dt="2019-12-17T09:53:51.771" v="182" actId="27636"/>
          <ac:spMkLst>
            <pc:docMk/>
            <pc:sldMk cId="3011674168" sldId="282"/>
            <ac:spMk id="4" creationId="{00000000-0000-0000-0000-000000000000}"/>
          </ac:spMkLst>
        </pc:spChg>
      </pc:sldChg>
      <pc:sldChg chg="del">
        <pc:chgData name="Jo Claes" userId="d64208f3-0076-4064-b6ac-7d8ee9dc279f" providerId="ADAL" clId="{14F0EC1F-4CA2-4B6E-97F4-CC37D3E0E474}" dt="2019-12-17T09:51:57.820" v="98" actId="2696"/>
        <pc:sldMkLst>
          <pc:docMk/>
          <pc:sldMk cId="1080971475" sldId="283"/>
        </pc:sldMkLst>
      </pc:sldChg>
      <pc:sldChg chg="modSp add">
        <pc:chgData name="Jo Claes" userId="d64208f3-0076-4064-b6ac-7d8ee9dc279f" providerId="ADAL" clId="{14F0EC1F-4CA2-4B6E-97F4-CC37D3E0E474}" dt="2019-12-17T09:53:52.208" v="184" actId="27636"/>
        <pc:sldMkLst>
          <pc:docMk/>
          <pc:sldMk cId="1613821674" sldId="283"/>
        </pc:sldMkLst>
        <pc:spChg chg="mod">
          <ac:chgData name="Jo Claes" userId="d64208f3-0076-4064-b6ac-7d8ee9dc279f" providerId="ADAL" clId="{14F0EC1F-4CA2-4B6E-97F4-CC37D3E0E474}" dt="2019-12-17T09:53:52.208" v="184" actId="27636"/>
          <ac:spMkLst>
            <pc:docMk/>
            <pc:sldMk cId="1613821674" sldId="283"/>
            <ac:spMk id="4" creationId="{00000000-0000-0000-0000-000000000000}"/>
          </ac:spMkLst>
        </pc:spChg>
      </pc:sldChg>
      <pc:sldChg chg="del">
        <pc:chgData name="Jo Claes" userId="d64208f3-0076-4064-b6ac-7d8ee9dc279f" providerId="ADAL" clId="{14F0EC1F-4CA2-4B6E-97F4-CC37D3E0E474}" dt="2019-12-17T09:51:57.836" v="99" actId="2696"/>
        <pc:sldMkLst>
          <pc:docMk/>
          <pc:sldMk cId="1090088994" sldId="284"/>
        </pc:sldMkLst>
      </pc:sldChg>
      <pc:sldChg chg="del">
        <pc:chgData name="Jo Claes" userId="d64208f3-0076-4064-b6ac-7d8ee9dc279f" providerId="ADAL" clId="{14F0EC1F-4CA2-4B6E-97F4-CC37D3E0E474}" dt="2019-12-17T09:51:57.679" v="89" actId="2696"/>
        <pc:sldMkLst>
          <pc:docMk/>
          <pc:sldMk cId="1443636783" sldId="285"/>
        </pc:sldMkLst>
      </pc:sldChg>
      <pc:sldChg chg="modSp add">
        <pc:chgData name="Jo Claes" userId="d64208f3-0076-4064-b6ac-7d8ee9dc279f" providerId="ADAL" clId="{14F0EC1F-4CA2-4B6E-97F4-CC37D3E0E474}" dt="2019-12-17T09:53:52.677" v="185"/>
        <pc:sldMkLst>
          <pc:docMk/>
          <pc:sldMk cId="2012226630" sldId="285"/>
        </pc:sldMkLst>
        <pc:spChg chg="mod">
          <ac:chgData name="Jo Claes" userId="d64208f3-0076-4064-b6ac-7d8ee9dc279f" providerId="ADAL" clId="{14F0EC1F-4CA2-4B6E-97F4-CC37D3E0E474}" dt="2019-12-17T09:53:52.677" v="185"/>
          <ac:spMkLst>
            <pc:docMk/>
            <pc:sldMk cId="2012226630" sldId="285"/>
            <ac:spMk id="4" creationId="{00000000-0000-0000-0000-000000000000}"/>
          </ac:spMkLst>
        </pc:spChg>
      </pc:sldChg>
      <pc:sldChg chg="del">
        <pc:chgData name="Jo Claes" userId="d64208f3-0076-4064-b6ac-7d8ee9dc279f" providerId="ADAL" clId="{14F0EC1F-4CA2-4B6E-97F4-CC37D3E0E474}" dt="2019-12-17T09:51:57.758" v="94" actId="2696"/>
        <pc:sldMkLst>
          <pc:docMk/>
          <pc:sldMk cId="1887881921" sldId="286"/>
        </pc:sldMkLst>
      </pc:sldChg>
      <pc:sldChg chg="add">
        <pc:chgData name="Jo Claes" userId="d64208f3-0076-4064-b6ac-7d8ee9dc279f" providerId="ADAL" clId="{14F0EC1F-4CA2-4B6E-97F4-CC37D3E0E474}" dt="2019-12-17T09:53:26.350" v="136"/>
        <pc:sldMkLst>
          <pc:docMk/>
          <pc:sldMk cId="1681399031" sldId="287"/>
        </pc:sldMkLst>
      </pc:sldChg>
      <pc:sldChg chg="del">
        <pc:chgData name="Jo Claes" userId="d64208f3-0076-4064-b6ac-7d8ee9dc279f" providerId="ADAL" clId="{14F0EC1F-4CA2-4B6E-97F4-CC37D3E0E474}" dt="2019-12-17T09:51:57.773" v="95" actId="2696"/>
        <pc:sldMkLst>
          <pc:docMk/>
          <pc:sldMk cId="2340556027" sldId="287"/>
        </pc:sldMkLst>
      </pc:sldChg>
      <pc:sldChg chg="modSp add">
        <pc:chgData name="Jo Claes" userId="d64208f3-0076-4064-b6ac-7d8ee9dc279f" providerId="ADAL" clId="{14F0EC1F-4CA2-4B6E-97F4-CC37D3E0E474}" dt="2019-12-17T09:53:23.070" v="132" actId="27636"/>
        <pc:sldMkLst>
          <pc:docMk/>
          <pc:sldMk cId="2877118370" sldId="288"/>
        </pc:sldMkLst>
        <pc:spChg chg="mod">
          <ac:chgData name="Jo Claes" userId="d64208f3-0076-4064-b6ac-7d8ee9dc279f" providerId="ADAL" clId="{14F0EC1F-4CA2-4B6E-97F4-CC37D3E0E474}" dt="2019-12-17T09:53:23.070" v="132" actId="27636"/>
          <ac:spMkLst>
            <pc:docMk/>
            <pc:sldMk cId="2877118370" sldId="288"/>
            <ac:spMk id="2" creationId="{00000000-0000-0000-0000-000000000000}"/>
          </ac:spMkLst>
        </pc:spChg>
      </pc:sldChg>
      <pc:sldChg chg="del">
        <pc:chgData name="Jo Claes" userId="d64208f3-0076-4064-b6ac-7d8ee9dc279f" providerId="ADAL" clId="{14F0EC1F-4CA2-4B6E-97F4-CC37D3E0E474}" dt="2019-12-17T09:51:57.836" v="100" actId="2696"/>
        <pc:sldMkLst>
          <pc:docMk/>
          <pc:sldMk cId="3191876460" sldId="288"/>
        </pc:sldMkLst>
      </pc:sldChg>
      <pc:sldChg chg="modSp add">
        <pc:chgData name="Jo Claes" userId="d64208f3-0076-4064-b6ac-7d8ee9dc279f" providerId="ADAL" clId="{14F0EC1F-4CA2-4B6E-97F4-CC37D3E0E474}" dt="2019-12-17T09:53:25.397" v="134" actId="27636"/>
        <pc:sldMkLst>
          <pc:docMk/>
          <pc:sldMk cId="1179143592" sldId="289"/>
        </pc:sldMkLst>
        <pc:spChg chg="mod">
          <ac:chgData name="Jo Claes" userId="d64208f3-0076-4064-b6ac-7d8ee9dc279f" providerId="ADAL" clId="{14F0EC1F-4CA2-4B6E-97F4-CC37D3E0E474}" dt="2019-12-17T09:53:25.397" v="134" actId="27636"/>
          <ac:spMkLst>
            <pc:docMk/>
            <pc:sldMk cId="1179143592" sldId="289"/>
            <ac:spMk id="3" creationId="{00000000-0000-0000-0000-000000000000}"/>
          </ac:spMkLst>
        </pc:spChg>
      </pc:sldChg>
      <pc:sldChg chg="del">
        <pc:chgData name="Jo Claes" userId="d64208f3-0076-4064-b6ac-7d8ee9dc279f" providerId="ADAL" clId="{14F0EC1F-4CA2-4B6E-97F4-CC37D3E0E474}" dt="2019-12-17T09:51:58.070" v="116" actId="2696"/>
        <pc:sldMkLst>
          <pc:docMk/>
          <pc:sldMk cId="1717209092" sldId="295"/>
        </pc:sldMkLst>
      </pc:sldChg>
      <pc:sldChg chg="modSp add">
        <pc:chgData name="Jo Claes" userId="d64208f3-0076-4064-b6ac-7d8ee9dc279f" providerId="ADAL" clId="{14F0EC1F-4CA2-4B6E-97F4-CC37D3E0E474}" dt="2019-12-17T09:53:38.082" v="161" actId="27636"/>
        <pc:sldMkLst>
          <pc:docMk/>
          <pc:sldMk cId="3912546311" sldId="295"/>
        </pc:sldMkLst>
        <pc:spChg chg="mod">
          <ac:chgData name="Jo Claes" userId="d64208f3-0076-4064-b6ac-7d8ee9dc279f" providerId="ADAL" clId="{14F0EC1F-4CA2-4B6E-97F4-CC37D3E0E474}" dt="2019-12-17T09:53:38.082" v="161" actId="27636"/>
          <ac:spMkLst>
            <pc:docMk/>
            <pc:sldMk cId="3912546311" sldId="295"/>
            <ac:spMk id="3" creationId="{00000000-0000-0000-0000-000000000000}"/>
          </ac:spMkLst>
        </pc:spChg>
        <pc:spChg chg="mod">
          <ac:chgData name="Jo Claes" userId="d64208f3-0076-4064-b6ac-7d8ee9dc279f" providerId="ADAL" clId="{14F0EC1F-4CA2-4B6E-97F4-CC37D3E0E474}" dt="2019-12-17T09:53:37.926" v="160"/>
          <ac:spMkLst>
            <pc:docMk/>
            <pc:sldMk cId="3912546311" sldId="295"/>
            <ac:spMk id="4" creationId="{00000000-0000-0000-0000-000000000000}"/>
          </ac:spMkLst>
        </pc:spChg>
      </pc:sldChg>
      <pc:sldChg chg="modSp add">
        <pc:chgData name="Jo Claes" userId="d64208f3-0076-4064-b6ac-7d8ee9dc279f" providerId="ADAL" clId="{14F0EC1F-4CA2-4B6E-97F4-CC37D3E0E474}" dt="2019-12-17T09:53:38.972" v="164" actId="27636"/>
        <pc:sldMkLst>
          <pc:docMk/>
          <pc:sldMk cId="2356885387" sldId="296"/>
        </pc:sldMkLst>
        <pc:spChg chg="mod">
          <ac:chgData name="Jo Claes" userId="d64208f3-0076-4064-b6ac-7d8ee9dc279f" providerId="ADAL" clId="{14F0EC1F-4CA2-4B6E-97F4-CC37D3E0E474}" dt="2019-12-17T09:53:38.972" v="164" actId="27636"/>
          <ac:spMkLst>
            <pc:docMk/>
            <pc:sldMk cId="2356885387" sldId="296"/>
            <ac:spMk id="3" creationId="{00000000-0000-0000-0000-000000000000}"/>
          </ac:spMkLst>
        </pc:spChg>
      </pc:sldChg>
      <pc:sldChg chg="del">
        <pc:chgData name="Jo Claes" userId="d64208f3-0076-4064-b6ac-7d8ee9dc279f" providerId="ADAL" clId="{14F0EC1F-4CA2-4B6E-97F4-CC37D3E0E474}" dt="2019-12-17T09:51:58.101" v="118" actId="2696"/>
        <pc:sldMkLst>
          <pc:docMk/>
          <pc:sldMk cId="3638602594" sldId="296"/>
        </pc:sldMkLst>
      </pc:sldChg>
      <pc:sldChg chg="add">
        <pc:chgData name="Jo Claes" userId="d64208f3-0076-4064-b6ac-7d8ee9dc279f" providerId="ADAL" clId="{14F0EC1F-4CA2-4B6E-97F4-CC37D3E0E474}" dt="2019-12-17T09:53:41.222" v="168"/>
        <pc:sldMkLst>
          <pc:docMk/>
          <pc:sldMk cId="2010470316" sldId="297"/>
        </pc:sldMkLst>
      </pc:sldChg>
      <pc:sldChg chg="del">
        <pc:chgData name="Jo Claes" userId="d64208f3-0076-4064-b6ac-7d8ee9dc279f" providerId="ADAL" clId="{14F0EC1F-4CA2-4B6E-97F4-CC37D3E0E474}" dt="2019-12-17T09:51:57.976" v="109" actId="2696"/>
        <pc:sldMkLst>
          <pc:docMk/>
          <pc:sldMk cId="4280205843" sldId="297"/>
        </pc:sldMkLst>
      </pc:sldChg>
      <pc:sldChg chg="modSp add">
        <pc:chgData name="Jo Claes" userId="d64208f3-0076-4064-b6ac-7d8ee9dc279f" providerId="ADAL" clId="{14F0EC1F-4CA2-4B6E-97F4-CC37D3E0E474}" dt="2019-12-17T09:53:43.862" v="170" actId="27636"/>
        <pc:sldMkLst>
          <pc:docMk/>
          <pc:sldMk cId="1132449625" sldId="298"/>
        </pc:sldMkLst>
        <pc:spChg chg="mod">
          <ac:chgData name="Jo Claes" userId="d64208f3-0076-4064-b6ac-7d8ee9dc279f" providerId="ADAL" clId="{14F0EC1F-4CA2-4B6E-97F4-CC37D3E0E474}" dt="2019-12-17T09:53:43.862" v="170" actId="27636"/>
          <ac:spMkLst>
            <pc:docMk/>
            <pc:sldMk cId="1132449625" sldId="298"/>
            <ac:spMk id="2" creationId="{00000000-0000-0000-0000-000000000000}"/>
          </ac:spMkLst>
        </pc:spChg>
      </pc:sldChg>
      <pc:sldChg chg="del">
        <pc:chgData name="Jo Claes" userId="d64208f3-0076-4064-b6ac-7d8ee9dc279f" providerId="ADAL" clId="{14F0EC1F-4CA2-4B6E-97F4-CC37D3E0E474}" dt="2019-12-17T09:51:57.914" v="105" actId="2696"/>
        <pc:sldMkLst>
          <pc:docMk/>
          <pc:sldMk cId="2577817889" sldId="298"/>
        </pc:sldMkLst>
      </pc:sldChg>
      <pc:sldChg chg="del">
        <pc:chgData name="Jo Claes" userId="d64208f3-0076-4064-b6ac-7d8ee9dc279f" providerId="ADAL" clId="{14F0EC1F-4CA2-4B6E-97F4-CC37D3E0E474}" dt="2019-12-17T09:51:57.898" v="104" actId="2696"/>
        <pc:sldMkLst>
          <pc:docMk/>
          <pc:sldMk cId="1184396751" sldId="299"/>
        </pc:sldMkLst>
      </pc:sldChg>
      <pc:sldChg chg="add">
        <pc:chgData name="Jo Claes" userId="d64208f3-0076-4064-b6ac-7d8ee9dc279f" providerId="ADAL" clId="{14F0EC1F-4CA2-4B6E-97F4-CC37D3E0E474}" dt="2019-12-17T09:53:40.316" v="165"/>
        <pc:sldMkLst>
          <pc:docMk/>
          <pc:sldMk cId="939639724" sldId="300"/>
        </pc:sldMkLst>
      </pc:sldChg>
      <pc:sldChg chg="del">
        <pc:chgData name="Jo Claes" userId="d64208f3-0076-4064-b6ac-7d8ee9dc279f" providerId="ADAL" clId="{14F0EC1F-4CA2-4B6E-97F4-CC37D3E0E474}" dt="2019-12-17T09:51:57.633" v="85" actId="2696"/>
        <pc:sldMkLst>
          <pc:docMk/>
          <pc:sldMk cId="2205497996" sldId="301"/>
        </pc:sldMkLst>
      </pc:sldChg>
      <pc:sldChg chg="modSp add">
        <pc:chgData name="Jo Claes" userId="d64208f3-0076-4064-b6ac-7d8ee9dc279f" providerId="ADAL" clId="{14F0EC1F-4CA2-4B6E-97F4-CC37D3E0E474}" dt="2019-12-17T09:53:40.784" v="167" actId="27636"/>
        <pc:sldMkLst>
          <pc:docMk/>
          <pc:sldMk cId="2560061320" sldId="301"/>
        </pc:sldMkLst>
        <pc:spChg chg="mod">
          <ac:chgData name="Jo Claes" userId="d64208f3-0076-4064-b6ac-7d8ee9dc279f" providerId="ADAL" clId="{14F0EC1F-4CA2-4B6E-97F4-CC37D3E0E474}" dt="2019-12-17T09:53:40.784" v="167" actId="27636"/>
          <ac:spMkLst>
            <pc:docMk/>
            <pc:sldMk cId="2560061320" sldId="301"/>
            <ac:spMk id="2" creationId="{00000000-0000-0000-0000-000000000000}"/>
          </ac:spMkLst>
        </pc:spChg>
      </pc:sldChg>
      <pc:sldChg chg="modSp add">
        <pc:chgData name="Jo Claes" userId="d64208f3-0076-4064-b6ac-7d8ee9dc279f" providerId="ADAL" clId="{14F0EC1F-4CA2-4B6E-97F4-CC37D3E0E474}" dt="2019-12-17T09:53:35.614" v="157" actId="27636"/>
        <pc:sldMkLst>
          <pc:docMk/>
          <pc:sldMk cId="4048201616" sldId="302"/>
        </pc:sldMkLst>
        <pc:spChg chg="mod">
          <ac:chgData name="Jo Claes" userId="d64208f3-0076-4064-b6ac-7d8ee9dc279f" providerId="ADAL" clId="{14F0EC1F-4CA2-4B6E-97F4-CC37D3E0E474}" dt="2019-12-17T09:53:35.614" v="157" actId="27636"/>
          <ac:spMkLst>
            <pc:docMk/>
            <pc:sldMk cId="4048201616" sldId="302"/>
            <ac:spMk id="3" creationId="{00000000-0000-0000-0000-000000000000}"/>
          </ac:spMkLst>
        </pc:spChg>
        <pc:spChg chg="mod">
          <ac:chgData name="Jo Claes" userId="d64208f3-0076-4064-b6ac-7d8ee9dc279f" providerId="ADAL" clId="{14F0EC1F-4CA2-4B6E-97F4-CC37D3E0E474}" dt="2019-12-17T09:53:35.582" v="156"/>
          <ac:spMkLst>
            <pc:docMk/>
            <pc:sldMk cId="4048201616" sldId="302"/>
            <ac:spMk id="5" creationId="{00000000-0000-0000-0000-000000000000}"/>
          </ac:spMkLst>
        </pc:spChg>
      </pc:sldChg>
      <pc:sldChg chg="modSp add">
        <pc:chgData name="Jo Claes" userId="d64208f3-0076-4064-b6ac-7d8ee9dc279f" providerId="ADAL" clId="{14F0EC1F-4CA2-4B6E-97F4-CC37D3E0E474}" dt="2019-12-17T09:53:54.411" v="186"/>
        <pc:sldMkLst>
          <pc:docMk/>
          <pc:sldMk cId="2862510205" sldId="303"/>
        </pc:sldMkLst>
        <pc:spChg chg="mod">
          <ac:chgData name="Jo Claes" userId="d64208f3-0076-4064-b6ac-7d8ee9dc279f" providerId="ADAL" clId="{14F0EC1F-4CA2-4B6E-97F4-CC37D3E0E474}" dt="2019-12-17T09:53:54.411" v="186"/>
          <ac:spMkLst>
            <pc:docMk/>
            <pc:sldMk cId="2862510205" sldId="303"/>
            <ac:spMk id="4" creationId="{00000000-0000-0000-0000-000000000000}"/>
          </ac:spMkLst>
        </pc:spChg>
      </pc:sldChg>
      <pc:sldChg chg="del">
        <pc:chgData name="Jo Claes" userId="d64208f3-0076-4064-b6ac-7d8ee9dc279f" providerId="ADAL" clId="{14F0EC1F-4CA2-4B6E-97F4-CC37D3E0E474}" dt="2019-12-17T09:51:57.101" v="62" actId="2696"/>
        <pc:sldMkLst>
          <pc:docMk/>
          <pc:sldMk cId="254522419" sldId="304"/>
        </pc:sldMkLst>
      </pc:sldChg>
      <pc:sldChg chg="add">
        <pc:chgData name="Jo Claes" userId="d64208f3-0076-4064-b6ac-7d8ee9dc279f" providerId="ADAL" clId="{14F0EC1F-4CA2-4B6E-97F4-CC37D3E0E474}" dt="2019-12-17T09:53:25.835" v="135"/>
        <pc:sldMkLst>
          <pc:docMk/>
          <pc:sldMk cId="2854400615" sldId="304"/>
        </pc:sldMkLst>
      </pc:sldChg>
      <pc:sldChg chg="add">
        <pc:chgData name="Jo Claes" userId="d64208f3-0076-4064-b6ac-7d8ee9dc279f" providerId="ADAL" clId="{14F0EC1F-4CA2-4B6E-97F4-CC37D3E0E474}" dt="2019-12-17T09:53:46.049" v="174"/>
        <pc:sldMkLst>
          <pc:docMk/>
          <pc:sldMk cId="3445246018" sldId="305"/>
        </pc:sldMkLst>
      </pc:sldChg>
      <pc:sldChg chg="add">
        <pc:chgData name="Jo Claes" userId="d64208f3-0076-4064-b6ac-7d8ee9dc279f" providerId="ADAL" clId="{14F0EC1F-4CA2-4B6E-97F4-CC37D3E0E474}" dt="2019-12-17T09:53:46.564" v="175"/>
        <pc:sldMkLst>
          <pc:docMk/>
          <pc:sldMk cId="1620567938" sldId="306"/>
        </pc:sldMkLst>
      </pc:sldChg>
      <pc:sldChg chg="add">
        <pc:chgData name="Jo Claes" userId="d64208f3-0076-4064-b6ac-7d8ee9dc279f" providerId="ADAL" clId="{14F0EC1F-4CA2-4B6E-97F4-CC37D3E0E474}" dt="2019-12-17T09:53:47.033" v="176"/>
        <pc:sldMkLst>
          <pc:docMk/>
          <pc:sldMk cId="744993301" sldId="307"/>
        </pc:sldMkLst>
      </pc:sldChg>
      <pc:sldChg chg="del">
        <pc:chgData name="Jo Claes" userId="d64208f3-0076-4064-b6ac-7d8ee9dc279f" providerId="ADAL" clId="{14F0EC1F-4CA2-4B6E-97F4-CC37D3E0E474}" dt="2019-12-17T09:51:57.336" v="70" actId="2696"/>
        <pc:sldMkLst>
          <pc:docMk/>
          <pc:sldMk cId="2506052463" sldId="308"/>
        </pc:sldMkLst>
      </pc:sldChg>
      <pc:sldChg chg="del">
        <pc:chgData name="Jo Claes" userId="d64208f3-0076-4064-b6ac-7d8ee9dc279f" providerId="ADAL" clId="{14F0EC1F-4CA2-4B6E-97F4-CC37D3E0E474}" dt="2019-12-17T09:51:58.023" v="112" actId="2696"/>
        <pc:sldMkLst>
          <pc:docMk/>
          <pc:sldMk cId="1265208906" sldId="310"/>
        </pc:sldMkLst>
      </pc:sldChg>
      <pc:sldChg chg="del">
        <pc:chgData name="Jo Claes" userId="d64208f3-0076-4064-b6ac-7d8ee9dc279f" providerId="ADAL" clId="{14F0EC1F-4CA2-4B6E-97F4-CC37D3E0E474}" dt="2019-12-17T09:51:58.007" v="111" actId="2696"/>
        <pc:sldMkLst>
          <pc:docMk/>
          <pc:sldMk cId="1450864710" sldId="311"/>
        </pc:sldMkLst>
      </pc:sldChg>
      <pc:sldChg chg="del">
        <pc:chgData name="Jo Claes" userId="d64208f3-0076-4064-b6ac-7d8ee9dc279f" providerId="ADAL" clId="{14F0EC1F-4CA2-4B6E-97F4-CC37D3E0E474}" dt="2019-12-17T09:51:56.539" v="37" actId="2696"/>
        <pc:sldMkLst>
          <pc:docMk/>
          <pc:sldMk cId="1629110792" sldId="312"/>
        </pc:sldMkLst>
      </pc:sldChg>
      <pc:sldChg chg="del">
        <pc:chgData name="Jo Claes" userId="d64208f3-0076-4064-b6ac-7d8ee9dc279f" providerId="ADAL" clId="{14F0EC1F-4CA2-4B6E-97F4-CC37D3E0E474}" dt="2019-12-17T09:51:56.602" v="38" actId="2696"/>
        <pc:sldMkLst>
          <pc:docMk/>
          <pc:sldMk cId="2277997600" sldId="313"/>
        </pc:sldMkLst>
      </pc:sldChg>
      <pc:sldChg chg="del">
        <pc:chgData name="Jo Claes" userId="d64208f3-0076-4064-b6ac-7d8ee9dc279f" providerId="ADAL" clId="{14F0EC1F-4CA2-4B6E-97F4-CC37D3E0E474}" dt="2019-12-17T09:51:56.633" v="39" actId="2696"/>
        <pc:sldMkLst>
          <pc:docMk/>
          <pc:sldMk cId="391863118" sldId="314"/>
        </pc:sldMkLst>
      </pc:sldChg>
      <pc:sldChg chg="del">
        <pc:chgData name="Jo Claes" userId="d64208f3-0076-4064-b6ac-7d8ee9dc279f" providerId="ADAL" clId="{14F0EC1F-4CA2-4B6E-97F4-CC37D3E0E474}" dt="2019-12-17T09:51:56.648" v="40" actId="2696"/>
        <pc:sldMkLst>
          <pc:docMk/>
          <pc:sldMk cId="565073640" sldId="315"/>
        </pc:sldMkLst>
      </pc:sldChg>
      <pc:sldChg chg="del">
        <pc:chgData name="Jo Claes" userId="d64208f3-0076-4064-b6ac-7d8ee9dc279f" providerId="ADAL" clId="{14F0EC1F-4CA2-4B6E-97F4-CC37D3E0E474}" dt="2019-12-17T09:51:57.929" v="106" actId="2696"/>
        <pc:sldMkLst>
          <pc:docMk/>
          <pc:sldMk cId="4033495200" sldId="317"/>
        </pc:sldMkLst>
      </pc:sldChg>
      <pc:sldChg chg="del">
        <pc:chgData name="Jo Claes" userId="d64208f3-0076-4064-b6ac-7d8ee9dc279f" providerId="ADAL" clId="{14F0EC1F-4CA2-4B6E-97F4-CC37D3E0E474}" dt="2019-12-17T09:51:56.680" v="41" actId="2696"/>
        <pc:sldMkLst>
          <pc:docMk/>
          <pc:sldMk cId="89270508" sldId="318"/>
        </pc:sldMkLst>
      </pc:sldChg>
      <pc:sldChg chg="del">
        <pc:chgData name="Jo Claes" userId="d64208f3-0076-4064-b6ac-7d8ee9dc279f" providerId="ADAL" clId="{14F0EC1F-4CA2-4B6E-97F4-CC37D3E0E474}" dt="2019-12-17T09:51:57.601" v="82" actId="2696"/>
        <pc:sldMkLst>
          <pc:docMk/>
          <pc:sldMk cId="1218086566" sldId="321"/>
        </pc:sldMkLst>
      </pc:sldChg>
      <pc:sldChg chg="del">
        <pc:chgData name="Jo Claes" userId="d64208f3-0076-4064-b6ac-7d8ee9dc279f" providerId="ADAL" clId="{14F0EC1F-4CA2-4B6E-97F4-CC37D3E0E474}" dt="2019-12-17T09:51:56.805" v="48" actId="2696"/>
        <pc:sldMkLst>
          <pc:docMk/>
          <pc:sldMk cId="2912839172" sldId="327"/>
        </pc:sldMkLst>
      </pc:sldChg>
      <pc:sldChg chg="del">
        <pc:chgData name="Jo Claes" userId="d64208f3-0076-4064-b6ac-7d8ee9dc279f" providerId="ADAL" clId="{14F0EC1F-4CA2-4B6E-97F4-CC37D3E0E474}" dt="2019-12-17T09:51:57.476" v="74" actId="2696"/>
        <pc:sldMkLst>
          <pc:docMk/>
          <pc:sldMk cId="757271836" sldId="328"/>
        </pc:sldMkLst>
      </pc:sldChg>
      <pc:sldChg chg="del">
        <pc:chgData name="Jo Claes" userId="d64208f3-0076-4064-b6ac-7d8ee9dc279f" providerId="ADAL" clId="{14F0EC1F-4CA2-4B6E-97F4-CC37D3E0E474}" dt="2019-12-17T09:51:56.711" v="44" actId="2696"/>
        <pc:sldMkLst>
          <pc:docMk/>
          <pc:sldMk cId="2384028988" sldId="329"/>
        </pc:sldMkLst>
      </pc:sldChg>
      <pc:sldChg chg="del">
        <pc:chgData name="Jo Claes" userId="d64208f3-0076-4064-b6ac-7d8ee9dc279f" providerId="ADAL" clId="{14F0EC1F-4CA2-4B6E-97F4-CC37D3E0E474}" dt="2019-12-17T09:51:56.742" v="45" actId="2696"/>
        <pc:sldMkLst>
          <pc:docMk/>
          <pc:sldMk cId="2124871585" sldId="330"/>
        </pc:sldMkLst>
      </pc:sldChg>
      <pc:sldChg chg="del">
        <pc:chgData name="Jo Claes" userId="d64208f3-0076-4064-b6ac-7d8ee9dc279f" providerId="ADAL" clId="{14F0EC1F-4CA2-4B6E-97F4-CC37D3E0E474}" dt="2019-12-17T09:51:56.711" v="43" actId="2696"/>
        <pc:sldMkLst>
          <pc:docMk/>
          <pc:sldMk cId="1937078021" sldId="331"/>
        </pc:sldMkLst>
      </pc:sldChg>
      <pc:sldChg chg="del">
        <pc:chgData name="Jo Claes" userId="d64208f3-0076-4064-b6ac-7d8ee9dc279f" providerId="ADAL" clId="{14F0EC1F-4CA2-4B6E-97F4-CC37D3E0E474}" dt="2019-12-17T09:51:56.867" v="50" actId="2696"/>
        <pc:sldMkLst>
          <pc:docMk/>
          <pc:sldMk cId="688455325" sldId="332"/>
        </pc:sldMkLst>
      </pc:sldChg>
      <pc:sldChg chg="del">
        <pc:chgData name="Jo Claes" userId="d64208f3-0076-4064-b6ac-7d8ee9dc279f" providerId="ADAL" clId="{14F0EC1F-4CA2-4B6E-97F4-CC37D3E0E474}" dt="2019-12-17T09:51:56.851" v="49" actId="2696"/>
        <pc:sldMkLst>
          <pc:docMk/>
          <pc:sldMk cId="2323238449" sldId="334"/>
        </pc:sldMkLst>
      </pc:sldChg>
      <pc:sldChg chg="del">
        <pc:chgData name="Jo Claes" userId="d64208f3-0076-4064-b6ac-7d8ee9dc279f" providerId="ADAL" clId="{14F0EC1F-4CA2-4B6E-97F4-CC37D3E0E474}" dt="2019-12-17T09:51:57.117" v="63" actId="2696"/>
        <pc:sldMkLst>
          <pc:docMk/>
          <pc:sldMk cId="1444544150" sldId="335"/>
        </pc:sldMkLst>
      </pc:sldChg>
      <pc:sldChg chg="del">
        <pc:chgData name="Jo Claes" userId="d64208f3-0076-4064-b6ac-7d8ee9dc279f" providerId="ADAL" clId="{14F0EC1F-4CA2-4B6E-97F4-CC37D3E0E474}" dt="2019-12-17T09:51:57.008" v="56" actId="2696"/>
        <pc:sldMkLst>
          <pc:docMk/>
          <pc:sldMk cId="3145073552" sldId="337"/>
        </pc:sldMkLst>
      </pc:sldChg>
      <pc:sldChg chg="del">
        <pc:chgData name="Jo Claes" userId="d64208f3-0076-4064-b6ac-7d8ee9dc279f" providerId="ADAL" clId="{14F0EC1F-4CA2-4B6E-97F4-CC37D3E0E474}" dt="2019-12-17T09:51:57.023" v="57" actId="2696"/>
        <pc:sldMkLst>
          <pc:docMk/>
          <pc:sldMk cId="2165329136" sldId="338"/>
        </pc:sldMkLst>
      </pc:sldChg>
      <pc:sldChg chg="del">
        <pc:chgData name="Jo Claes" userId="d64208f3-0076-4064-b6ac-7d8ee9dc279f" providerId="ADAL" clId="{14F0EC1F-4CA2-4B6E-97F4-CC37D3E0E474}" dt="2019-12-17T09:51:57.039" v="58" actId="2696"/>
        <pc:sldMkLst>
          <pc:docMk/>
          <pc:sldMk cId="3117161164" sldId="339"/>
        </pc:sldMkLst>
      </pc:sldChg>
      <pc:sldChg chg="del">
        <pc:chgData name="Jo Claes" userId="d64208f3-0076-4064-b6ac-7d8ee9dc279f" providerId="ADAL" clId="{14F0EC1F-4CA2-4B6E-97F4-CC37D3E0E474}" dt="2019-12-17T09:51:58.039" v="113" actId="2696"/>
        <pc:sldMkLst>
          <pc:docMk/>
          <pc:sldMk cId="1088251147" sldId="342"/>
        </pc:sldMkLst>
      </pc:sldChg>
      <pc:sldChg chg="del">
        <pc:chgData name="Jo Claes" userId="d64208f3-0076-4064-b6ac-7d8ee9dc279f" providerId="ADAL" clId="{14F0EC1F-4CA2-4B6E-97F4-CC37D3E0E474}" dt="2019-12-17T09:51:56.758" v="46" actId="2696"/>
        <pc:sldMkLst>
          <pc:docMk/>
          <pc:sldMk cId="102027937" sldId="343"/>
        </pc:sldMkLst>
      </pc:sldChg>
      <pc:sldChg chg="del">
        <pc:chgData name="Jo Claes" userId="d64208f3-0076-4064-b6ac-7d8ee9dc279f" providerId="ADAL" clId="{14F0EC1F-4CA2-4B6E-97F4-CC37D3E0E474}" dt="2019-12-17T09:51:56.695" v="42" actId="2696"/>
        <pc:sldMkLst>
          <pc:docMk/>
          <pc:sldMk cId="1376454233" sldId="346"/>
        </pc:sldMkLst>
      </pc:sldChg>
      <pc:sldChg chg="del">
        <pc:chgData name="Jo Claes" userId="d64208f3-0076-4064-b6ac-7d8ee9dc279f" providerId="ADAL" clId="{14F0EC1F-4CA2-4B6E-97F4-CC37D3E0E474}" dt="2019-12-17T09:51:56.789" v="47" actId="2696"/>
        <pc:sldMkLst>
          <pc:docMk/>
          <pc:sldMk cId="1187567778" sldId="347"/>
        </pc:sldMkLst>
      </pc:sldChg>
      <pc:sldChg chg="del">
        <pc:chgData name="Jo Claes" userId="d64208f3-0076-4064-b6ac-7d8ee9dc279f" providerId="ADAL" clId="{14F0EC1F-4CA2-4B6E-97F4-CC37D3E0E474}" dt="2019-12-17T09:51:57.086" v="61" actId="2696"/>
        <pc:sldMkLst>
          <pc:docMk/>
          <pc:sldMk cId="672577285" sldId="348"/>
        </pc:sldMkLst>
      </pc:sldChg>
      <pc:sldChg chg="del">
        <pc:chgData name="Jo Claes" userId="d64208f3-0076-4064-b6ac-7d8ee9dc279f" providerId="ADAL" clId="{14F0EC1F-4CA2-4B6E-97F4-CC37D3E0E474}" dt="2019-12-17T09:51:57.367" v="71" actId="2696"/>
        <pc:sldMkLst>
          <pc:docMk/>
          <pc:sldMk cId="578647305" sldId="349"/>
        </pc:sldMkLst>
      </pc:sldChg>
      <pc:sldChg chg="del">
        <pc:chgData name="Jo Claes" userId="d64208f3-0076-4064-b6ac-7d8ee9dc279f" providerId="ADAL" clId="{14F0EC1F-4CA2-4B6E-97F4-CC37D3E0E474}" dt="2019-12-17T09:51:57.695" v="90" actId="2696"/>
        <pc:sldMkLst>
          <pc:docMk/>
          <pc:sldMk cId="2947158140" sldId="351"/>
        </pc:sldMkLst>
      </pc:sldChg>
      <pc:sldChg chg="del">
        <pc:chgData name="Jo Claes" userId="d64208f3-0076-4064-b6ac-7d8ee9dc279f" providerId="ADAL" clId="{14F0EC1F-4CA2-4B6E-97F4-CC37D3E0E474}" dt="2019-12-17T09:51:57.711" v="91" actId="2696"/>
        <pc:sldMkLst>
          <pc:docMk/>
          <pc:sldMk cId="2950842719" sldId="352"/>
        </pc:sldMkLst>
      </pc:sldChg>
      <pc:sldChg chg="del">
        <pc:chgData name="Jo Claes" userId="d64208f3-0076-4064-b6ac-7d8ee9dc279f" providerId="ADAL" clId="{14F0EC1F-4CA2-4B6E-97F4-CC37D3E0E474}" dt="2019-12-17T09:51:57.523" v="78" actId="2696"/>
        <pc:sldMkLst>
          <pc:docMk/>
          <pc:sldMk cId="4256699898" sldId="354"/>
        </pc:sldMkLst>
      </pc:sldChg>
      <pc:sldChg chg="del">
        <pc:chgData name="Jo Claes" userId="d64208f3-0076-4064-b6ac-7d8ee9dc279f" providerId="ADAL" clId="{14F0EC1F-4CA2-4B6E-97F4-CC37D3E0E474}" dt="2019-12-17T09:51:57.554" v="80" actId="2696"/>
        <pc:sldMkLst>
          <pc:docMk/>
          <pc:sldMk cId="1553676880" sldId="355"/>
        </pc:sldMkLst>
      </pc:sldChg>
      <pc:sldChg chg="del">
        <pc:chgData name="Jo Claes" userId="d64208f3-0076-4064-b6ac-7d8ee9dc279f" providerId="ADAL" clId="{14F0EC1F-4CA2-4B6E-97F4-CC37D3E0E474}" dt="2019-12-17T09:51:57.539" v="79" actId="2696"/>
        <pc:sldMkLst>
          <pc:docMk/>
          <pc:sldMk cId="3743469699" sldId="356"/>
        </pc:sldMkLst>
      </pc:sldChg>
      <pc:sldChg chg="del">
        <pc:chgData name="Jo Claes" userId="d64208f3-0076-4064-b6ac-7d8ee9dc279f" providerId="ADAL" clId="{14F0EC1F-4CA2-4B6E-97F4-CC37D3E0E474}" dt="2019-12-17T09:51:57.570" v="81" actId="2696"/>
        <pc:sldMkLst>
          <pc:docMk/>
          <pc:sldMk cId="700664692" sldId="357"/>
        </pc:sldMkLst>
      </pc:sldChg>
      <pc:sldChg chg="del">
        <pc:chgData name="Jo Claes" userId="d64208f3-0076-4064-b6ac-7d8ee9dc279f" providerId="ADAL" clId="{14F0EC1F-4CA2-4B6E-97F4-CC37D3E0E474}" dt="2019-12-17T09:51:57.648" v="86" actId="2696"/>
        <pc:sldMkLst>
          <pc:docMk/>
          <pc:sldMk cId="809386377" sldId="359"/>
        </pc:sldMkLst>
      </pc:sldChg>
      <pc:sldChg chg="del">
        <pc:chgData name="Jo Claes" userId="d64208f3-0076-4064-b6ac-7d8ee9dc279f" providerId="ADAL" clId="{14F0EC1F-4CA2-4B6E-97F4-CC37D3E0E474}" dt="2019-12-17T09:51:56.930" v="53" actId="2696"/>
        <pc:sldMkLst>
          <pc:docMk/>
          <pc:sldMk cId="1256594470" sldId="360"/>
        </pc:sldMkLst>
      </pc:sldChg>
      <pc:sldChg chg="del">
        <pc:chgData name="Jo Claes" userId="d64208f3-0076-4064-b6ac-7d8ee9dc279f" providerId="ADAL" clId="{14F0EC1F-4CA2-4B6E-97F4-CC37D3E0E474}" dt="2019-12-17T09:51:57.992" v="110" actId="2696"/>
        <pc:sldMkLst>
          <pc:docMk/>
          <pc:sldMk cId="968698443" sldId="361"/>
        </pc:sldMkLst>
      </pc:sldChg>
      <pc:sldChg chg="modSp">
        <pc:chgData name="Jo Claes" userId="d64208f3-0076-4064-b6ac-7d8ee9dc279f" providerId="ADAL" clId="{14F0EC1F-4CA2-4B6E-97F4-CC37D3E0E474}" dt="2019-12-17T09:52:47.144" v="127" actId="27636"/>
        <pc:sldMkLst>
          <pc:docMk/>
          <pc:sldMk cId="2830169720" sldId="362"/>
        </pc:sldMkLst>
        <pc:spChg chg="mod">
          <ac:chgData name="Jo Claes" userId="d64208f3-0076-4064-b6ac-7d8ee9dc279f" providerId="ADAL" clId="{14F0EC1F-4CA2-4B6E-97F4-CC37D3E0E474}" dt="2019-12-17T09:52:47.144" v="127" actId="27636"/>
          <ac:spMkLst>
            <pc:docMk/>
            <pc:sldMk cId="2830169720" sldId="362"/>
            <ac:spMk id="3" creationId="{00000000-0000-0000-0000-000000000000}"/>
          </ac:spMkLst>
        </pc:spChg>
      </pc:sldChg>
      <pc:sldChg chg="del">
        <pc:chgData name="Jo Claes" userId="d64208f3-0076-4064-b6ac-7d8ee9dc279f" providerId="ADAL" clId="{14F0EC1F-4CA2-4B6E-97F4-CC37D3E0E474}" dt="2019-12-17T09:51:57.273" v="67" actId="2696"/>
        <pc:sldMkLst>
          <pc:docMk/>
          <pc:sldMk cId="101223596" sldId="366"/>
        </pc:sldMkLst>
      </pc:sldChg>
      <pc:sldChg chg="del">
        <pc:chgData name="Jo Claes" userId="d64208f3-0076-4064-b6ac-7d8ee9dc279f" providerId="ADAL" clId="{14F0EC1F-4CA2-4B6E-97F4-CC37D3E0E474}" dt="2019-12-17T09:51:57.289" v="68" actId="2696"/>
        <pc:sldMkLst>
          <pc:docMk/>
          <pc:sldMk cId="3104880431" sldId="367"/>
        </pc:sldMkLst>
      </pc:sldChg>
      <pc:sldChg chg="del">
        <pc:chgData name="Jo Claes" userId="d64208f3-0076-4064-b6ac-7d8ee9dc279f" providerId="ADAL" clId="{14F0EC1F-4CA2-4B6E-97F4-CC37D3E0E474}" dt="2019-12-17T09:51:57.429" v="72" actId="2696"/>
        <pc:sldMkLst>
          <pc:docMk/>
          <pc:sldMk cId="3624619642" sldId="368"/>
        </pc:sldMkLst>
      </pc:sldChg>
      <pc:sldChg chg="del">
        <pc:chgData name="Jo Claes" userId="d64208f3-0076-4064-b6ac-7d8ee9dc279f" providerId="ADAL" clId="{14F0EC1F-4CA2-4B6E-97F4-CC37D3E0E474}" dt="2019-12-17T09:51:57.445" v="73" actId="2696"/>
        <pc:sldMkLst>
          <pc:docMk/>
          <pc:sldMk cId="919674714" sldId="369"/>
        </pc:sldMkLst>
      </pc:sldChg>
      <pc:sldChg chg="del">
        <pc:chgData name="Jo Claes" userId="d64208f3-0076-4064-b6ac-7d8ee9dc279f" providerId="ADAL" clId="{14F0EC1F-4CA2-4B6E-97F4-CC37D3E0E474}" dt="2019-12-17T09:51:56.445" v="33" actId="2696"/>
        <pc:sldMkLst>
          <pc:docMk/>
          <pc:sldMk cId="2886991474" sldId="370"/>
        </pc:sldMkLst>
      </pc:sldChg>
      <pc:sldChg chg="del">
        <pc:chgData name="Jo Claes" userId="d64208f3-0076-4064-b6ac-7d8ee9dc279f" providerId="ADAL" clId="{14F0EC1F-4CA2-4B6E-97F4-CC37D3E0E474}" dt="2019-12-17T09:51:56.961" v="54" actId="2696"/>
        <pc:sldMkLst>
          <pc:docMk/>
          <pc:sldMk cId="962349556" sldId="371"/>
        </pc:sldMkLst>
      </pc:sldChg>
      <pc:sldChg chg="del">
        <pc:chgData name="Jo Claes" userId="d64208f3-0076-4064-b6ac-7d8ee9dc279f" providerId="ADAL" clId="{14F0EC1F-4CA2-4B6E-97F4-CC37D3E0E474}" dt="2019-12-17T09:51:57.180" v="65" actId="2696"/>
        <pc:sldMkLst>
          <pc:docMk/>
          <pc:sldMk cId="3279055551" sldId="372"/>
        </pc:sldMkLst>
      </pc:sldChg>
      <pc:sldChg chg="del">
        <pc:chgData name="Jo Claes" userId="d64208f3-0076-4064-b6ac-7d8ee9dc279f" providerId="ADAL" clId="{14F0EC1F-4CA2-4B6E-97F4-CC37D3E0E474}" dt="2019-12-17T09:51:57.508" v="76" actId="2696"/>
        <pc:sldMkLst>
          <pc:docMk/>
          <pc:sldMk cId="867361898" sldId="373"/>
        </pc:sldMkLst>
      </pc:sldChg>
      <pc:sldChg chg="del">
        <pc:chgData name="Jo Claes" userId="d64208f3-0076-4064-b6ac-7d8ee9dc279f" providerId="ADAL" clId="{14F0EC1F-4CA2-4B6E-97F4-CC37D3E0E474}" dt="2019-12-17T09:51:57.617" v="84" actId="2696"/>
        <pc:sldMkLst>
          <pc:docMk/>
          <pc:sldMk cId="2270043313" sldId="374"/>
        </pc:sldMkLst>
      </pc:sldChg>
      <pc:sldChg chg="del">
        <pc:chgData name="Jo Claes" userId="d64208f3-0076-4064-b6ac-7d8ee9dc279f" providerId="ADAL" clId="{14F0EC1F-4CA2-4B6E-97F4-CC37D3E0E474}" dt="2019-12-17T09:51:57.679" v="88" actId="2696"/>
        <pc:sldMkLst>
          <pc:docMk/>
          <pc:sldMk cId="3395608169" sldId="375"/>
        </pc:sldMkLst>
      </pc:sldChg>
      <pc:sldChg chg="del">
        <pc:chgData name="Jo Claes" userId="d64208f3-0076-4064-b6ac-7d8ee9dc279f" providerId="ADAL" clId="{14F0EC1F-4CA2-4B6E-97F4-CC37D3E0E474}" dt="2019-12-17T09:51:57.742" v="93" actId="2696"/>
        <pc:sldMkLst>
          <pc:docMk/>
          <pc:sldMk cId="2203319865" sldId="376"/>
        </pc:sldMkLst>
      </pc:sldChg>
      <pc:sldChg chg="del">
        <pc:chgData name="Jo Claes" userId="d64208f3-0076-4064-b6ac-7d8ee9dc279f" providerId="ADAL" clId="{14F0EC1F-4CA2-4B6E-97F4-CC37D3E0E474}" dt="2019-12-17T09:51:57.804" v="97" actId="2696"/>
        <pc:sldMkLst>
          <pc:docMk/>
          <pc:sldMk cId="1406218758" sldId="377"/>
        </pc:sldMkLst>
      </pc:sldChg>
      <pc:sldChg chg="del">
        <pc:chgData name="Jo Claes" userId="d64208f3-0076-4064-b6ac-7d8ee9dc279f" providerId="ADAL" clId="{14F0EC1F-4CA2-4B6E-97F4-CC37D3E0E474}" dt="2019-12-17T09:51:57.867" v="103" actId="2696"/>
        <pc:sldMkLst>
          <pc:docMk/>
          <pc:sldMk cId="2203739165" sldId="378"/>
        </pc:sldMkLst>
      </pc:sldChg>
      <pc:sldChg chg="del">
        <pc:chgData name="Jo Claes" userId="d64208f3-0076-4064-b6ac-7d8ee9dc279f" providerId="ADAL" clId="{14F0EC1F-4CA2-4B6E-97F4-CC37D3E0E474}" dt="2019-12-17T09:51:57.961" v="108" actId="2696"/>
        <pc:sldMkLst>
          <pc:docMk/>
          <pc:sldMk cId="113713915" sldId="379"/>
        </pc:sldMkLst>
      </pc:sldChg>
      <pc:sldChg chg="del">
        <pc:chgData name="Jo Claes" userId="d64208f3-0076-4064-b6ac-7d8ee9dc279f" providerId="ADAL" clId="{14F0EC1F-4CA2-4B6E-97F4-CC37D3E0E474}" dt="2019-12-17T09:51:58.054" v="115" actId="2696"/>
        <pc:sldMkLst>
          <pc:docMk/>
          <pc:sldMk cId="2238728940" sldId="380"/>
        </pc:sldMkLst>
      </pc:sldChg>
      <pc:sldChg chg="modSp">
        <pc:chgData name="Jo Claes" userId="d64208f3-0076-4064-b6ac-7d8ee9dc279f" providerId="ADAL" clId="{14F0EC1F-4CA2-4B6E-97F4-CC37D3E0E474}" dt="2019-12-17T09:52:00.741" v="119" actId="6549"/>
        <pc:sldMkLst>
          <pc:docMk/>
          <pc:sldMk cId="1658236286" sldId="381"/>
        </pc:sldMkLst>
        <pc:spChg chg="mod">
          <ac:chgData name="Jo Claes" userId="d64208f3-0076-4064-b6ac-7d8ee9dc279f" providerId="ADAL" clId="{14F0EC1F-4CA2-4B6E-97F4-CC37D3E0E474}" dt="2019-12-17T09:52:00.741" v="119" actId="6549"/>
          <ac:spMkLst>
            <pc:docMk/>
            <pc:sldMk cId="1658236286" sldId="381"/>
            <ac:spMk id="5" creationId="{00000000-0000-0000-0000-000000000000}"/>
          </ac:spMkLst>
        </pc:spChg>
      </pc:sldChg>
      <pc:sldChg chg="modSp">
        <pc:chgData name="Jo Claes" userId="d64208f3-0076-4064-b6ac-7d8ee9dc279f" providerId="ADAL" clId="{14F0EC1F-4CA2-4B6E-97F4-CC37D3E0E474}" dt="2019-12-17T09:51:47.036" v="32" actId="20577"/>
        <pc:sldMkLst>
          <pc:docMk/>
          <pc:sldMk cId="316871440" sldId="383"/>
        </pc:sldMkLst>
        <pc:spChg chg="mod">
          <ac:chgData name="Jo Claes" userId="d64208f3-0076-4064-b6ac-7d8ee9dc279f" providerId="ADAL" clId="{14F0EC1F-4CA2-4B6E-97F4-CC37D3E0E474}" dt="2019-12-17T09:51:47.036" v="32" actId="20577"/>
          <ac:spMkLst>
            <pc:docMk/>
            <pc:sldMk cId="316871440" sldId="383"/>
            <ac:spMk id="3" creationId="{00000000-0000-0000-0000-000000000000}"/>
          </ac:spMkLst>
        </pc:spChg>
      </pc:sldChg>
      <pc:sldChg chg="del">
        <pc:chgData name="Jo Claes" userId="d64208f3-0076-4064-b6ac-7d8ee9dc279f" providerId="ADAL" clId="{14F0EC1F-4CA2-4B6E-97F4-CC37D3E0E474}" dt="2019-12-17T09:51:57.242" v="66" actId="2696"/>
        <pc:sldMkLst>
          <pc:docMk/>
          <pc:sldMk cId="620492766" sldId="388"/>
        </pc:sldMkLst>
      </pc:sldChg>
      <pc:sldChg chg="del">
        <pc:chgData name="Jo Claes" userId="d64208f3-0076-4064-b6ac-7d8ee9dc279f" providerId="ADAL" clId="{14F0EC1F-4CA2-4B6E-97F4-CC37D3E0E474}" dt="2019-12-17T09:51:57.508" v="77" actId="2696"/>
        <pc:sldMkLst>
          <pc:docMk/>
          <pc:sldMk cId="2561617197" sldId="389"/>
        </pc:sldMkLst>
      </pc:sldChg>
      <pc:sldChg chg="del">
        <pc:chgData name="Jo Claes" userId="d64208f3-0076-4064-b6ac-7d8ee9dc279f" providerId="ADAL" clId="{14F0EC1F-4CA2-4B6E-97F4-CC37D3E0E474}" dt="2019-12-17T09:51:56.461" v="34" actId="2696"/>
        <pc:sldMkLst>
          <pc:docMk/>
          <pc:sldMk cId="1883198312" sldId="390"/>
        </pc:sldMkLst>
      </pc:sldChg>
      <pc:sldChg chg="del">
        <pc:chgData name="Jo Claes" userId="d64208f3-0076-4064-b6ac-7d8ee9dc279f" providerId="ADAL" clId="{14F0EC1F-4CA2-4B6E-97F4-CC37D3E0E474}" dt="2019-12-17T09:51:56.477" v="35" actId="2696"/>
        <pc:sldMkLst>
          <pc:docMk/>
          <pc:sldMk cId="1572657185" sldId="391"/>
        </pc:sldMkLst>
      </pc:sldChg>
      <pc:sldChg chg="del">
        <pc:chgData name="Jo Claes" userId="d64208f3-0076-4064-b6ac-7d8ee9dc279f" providerId="ADAL" clId="{14F0EC1F-4CA2-4B6E-97F4-CC37D3E0E474}" dt="2019-12-17T09:51:56.492" v="36" actId="2696"/>
        <pc:sldMkLst>
          <pc:docMk/>
          <pc:sldMk cId="1154038414" sldId="392"/>
        </pc:sldMkLst>
      </pc:sldChg>
      <pc:sldChg chg="del">
        <pc:chgData name="Jo Claes" userId="d64208f3-0076-4064-b6ac-7d8ee9dc279f" providerId="ADAL" clId="{14F0EC1F-4CA2-4B6E-97F4-CC37D3E0E474}" dt="2019-12-17T09:51:56.883" v="51" actId="2696"/>
        <pc:sldMkLst>
          <pc:docMk/>
          <pc:sldMk cId="3770559265" sldId="393"/>
        </pc:sldMkLst>
      </pc:sldChg>
      <pc:sldChg chg="del">
        <pc:chgData name="Jo Claes" userId="d64208f3-0076-4064-b6ac-7d8ee9dc279f" providerId="ADAL" clId="{14F0EC1F-4CA2-4B6E-97F4-CC37D3E0E474}" dt="2019-12-17T09:51:58.086" v="117" actId="2696"/>
        <pc:sldMkLst>
          <pc:docMk/>
          <pc:sldMk cId="3596858463" sldId="394"/>
        </pc:sldMkLst>
      </pc:sldChg>
      <pc:sldChg chg="delSp">
        <pc:chgData name="Jo Claes" userId="d64208f3-0076-4064-b6ac-7d8ee9dc279f" providerId="ADAL" clId="{14F0EC1F-4CA2-4B6E-97F4-CC37D3E0E474}" dt="2019-12-17T09:52:04.443" v="120" actId="478"/>
        <pc:sldMkLst>
          <pc:docMk/>
          <pc:sldMk cId="1821611075" sldId="396"/>
        </pc:sldMkLst>
        <pc:spChg chg="del">
          <ac:chgData name="Jo Claes" userId="d64208f3-0076-4064-b6ac-7d8ee9dc279f" providerId="ADAL" clId="{14F0EC1F-4CA2-4B6E-97F4-CC37D3E0E474}" dt="2019-12-17T09:52:04.443" v="120" actId="478"/>
          <ac:spMkLst>
            <pc:docMk/>
            <pc:sldMk cId="1821611075" sldId="396"/>
            <ac:spMk id="6" creationId="{6AE3270B-F76B-42D6-BC2D-85E7423C10EE}"/>
          </ac:spMkLst>
        </pc:spChg>
      </pc:sldChg>
      <pc:sldChg chg="delSp">
        <pc:chgData name="Jo Claes" userId="d64208f3-0076-4064-b6ac-7d8ee9dc279f" providerId="ADAL" clId="{14F0EC1F-4CA2-4B6E-97F4-CC37D3E0E474}" dt="2019-12-17T09:52:07.162" v="121" actId="478"/>
        <pc:sldMkLst>
          <pc:docMk/>
          <pc:sldMk cId="2613099560" sldId="397"/>
        </pc:sldMkLst>
        <pc:spChg chg="del">
          <ac:chgData name="Jo Claes" userId="d64208f3-0076-4064-b6ac-7d8ee9dc279f" providerId="ADAL" clId="{14F0EC1F-4CA2-4B6E-97F4-CC37D3E0E474}" dt="2019-12-17T09:52:07.162" v="121" actId="478"/>
          <ac:spMkLst>
            <pc:docMk/>
            <pc:sldMk cId="2613099560" sldId="397"/>
            <ac:spMk id="6" creationId="{22FA4762-744C-4BD6-8FEF-B598EA73AF0D}"/>
          </ac:spMkLst>
        </pc:spChg>
      </pc:sldChg>
      <pc:sldChg chg="delSp">
        <pc:chgData name="Jo Claes" userId="d64208f3-0076-4064-b6ac-7d8ee9dc279f" providerId="ADAL" clId="{14F0EC1F-4CA2-4B6E-97F4-CC37D3E0E474}" dt="2019-12-17T09:52:09.395" v="122" actId="478"/>
        <pc:sldMkLst>
          <pc:docMk/>
          <pc:sldMk cId="11798162" sldId="398"/>
        </pc:sldMkLst>
        <pc:spChg chg="del">
          <ac:chgData name="Jo Claes" userId="d64208f3-0076-4064-b6ac-7d8ee9dc279f" providerId="ADAL" clId="{14F0EC1F-4CA2-4B6E-97F4-CC37D3E0E474}" dt="2019-12-17T09:52:09.395" v="122" actId="478"/>
          <ac:spMkLst>
            <pc:docMk/>
            <pc:sldMk cId="11798162" sldId="398"/>
            <ac:spMk id="7" creationId="{DEDEDA55-252B-4F47-AD7C-DC6C6392B9F7}"/>
          </ac:spMkLst>
        </pc:spChg>
      </pc:sldChg>
      <pc:sldChg chg="delSp">
        <pc:chgData name="Jo Claes" userId="d64208f3-0076-4064-b6ac-7d8ee9dc279f" providerId="ADAL" clId="{14F0EC1F-4CA2-4B6E-97F4-CC37D3E0E474}" dt="2019-12-17T09:52:11.848" v="123" actId="478"/>
        <pc:sldMkLst>
          <pc:docMk/>
          <pc:sldMk cId="1820666797" sldId="399"/>
        </pc:sldMkLst>
        <pc:spChg chg="del">
          <ac:chgData name="Jo Claes" userId="d64208f3-0076-4064-b6ac-7d8ee9dc279f" providerId="ADAL" clId="{14F0EC1F-4CA2-4B6E-97F4-CC37D3E0E474}" dt="2019-12-17T09:52:11.848" v="123" actId="478"/>
          <ac:spMkLst>
            <pc:docMk/>
            <pc:sldMk cId="1820666797" sldId="399"/>
            <ac:spMk id="9" creationId="{B0B771B1-DD12-42B7-A343-C6FAAD1E7D58}"/>
          </ac:spMkLst>
        </pc:spChg>
      </pc:sldChg>
      <pc:sldChg chg="delSp">
        <pc:chgData name="Jo Claes" userId="d64208f3-0076-4064-b6ac-7d8ee9dc279f" providerId="ADAL" clId="{14F0EC1F-4CA2-4B6E-97F4-CC37D3E0E474}" dt="2019-12-17T09:52:16.394" v="124" actId="478"/>
        <pc:sldMkLst>
          <pc:docMk/>
          <pc:sldMk cId="1515167163" sldId="400"/>
        </pc:sldMkLst>
        <pc:spChg chg="del">
          <ac:chgData name="Jo Claes" userId="d64208f3-0076-4064-b6ac-7d8ee9dc279f" providerId="ADAL" clId="{14F0EC1F-4CA2-4B6E-97F4-CC37D3E0E474}" dt="2019-12-17T09:52:16.394" v="124" actId="478"/>
          <ac:spMkLst>
            <pc:docMk/>
            <pc:sldMk cId="1515167163" sldId="400"/>
            <ac:spMk id="8" creationId="{97BCDDC1-0D70-492D-A9AB-92FA1BE09E04}"/>
          </ac:spMkLst>
        </pc:spChg>
      </pc:sldChg>
      <pc:sldChg chg="delSp">
        <pc:chgData name="Jo Claes" userId="d64208f3-0076-4064-b6ac-7d8ee9dc279f" providerId="ADAL" clId="{14F0EC1F-4CA2-4B6E-97F4-CC37D3E0E474}" dt="2019-12-17T09:52:21.705" v="125" actId="478"/>
        <pc:sldMkLst>
          <pc:docMk/>
          <pc:sldMk cId="1054583058" sldId="401"/>
        </pc:sldMkLst>
        <pc:spChg chg="del">
          <ac:chgData name="Jo Claes" userId="d64208f3-0076-4064-b6ac-7d8ee9dc279f" providerId="ADAL" clId="{14F0EC1F-4CA2-4B6E-97F4-CC37D3E0E474}" dt="2019-12-17T09:52:21.705" v="125" actId="478"/>
          <ac:spMkLst>
            <pc:docMk/>
            <pc:sldMk cId="1054583058" sldId="401"/>
            <ac:spMk id="9" creationId="{A2ACD2C1-AC9A-4652-AFD3-7B37FB1D3B0C}"/>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col"/>
        <c:grouping val="clustered"/>
        <c:varyColors val="0"/>
        <c:ser>
          <c:idx val="0"/>
          <c:order val="0"/>
          <c:tx>
            <c:strRef>
              <c:f>Sheet1!$B$1</c:f>
              <c:strCache>
                <c:ptCount val="1"/>
                <c:pt idx="0">
                  <c:v>Liczba mostów wymagająca naprawy </c:v>
                </c:pt>
              </c:strCache>
            </c:strRef>
          </c:tx>
          <c:spPr>
            <a:solidFill>
              <a:schemeClr val="accent1">
                <a:shade val="76000"/>
              </a:schemeClr>
            </a:solidFill>
            <a:ln>
              <a:noFill/>
            </a:ln>
            <a:effectLst/>
          </c:spPr>
          <c:invertIfNegative val="0"/>
          <c:dLbls>
            <c:dLbl>
              <c:idx val="0"/>
              <c:layout>
                <c:manualLayout>
                  <c:x val="3.2206119162640902E-3"/>
                  <c:y val="7.588470488847340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8E4-4A47-B976-A51A07DFC87C}"/>
                </c:ext>
              </c:extLst>
            </c:dLbl>
            <c:dLbl>
              <c:idx val="1"/>
              <c:layout>
                <c:manualLayout>
                  <c:x val="4.8309178743961298E-3"/>
                  <c:y val="6.712877740134190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38E4-4A47-B976-A51A07DFC87C}"/>
                </c:ext>
              </c:extLst>
            </c:dLbl>
            <c:dLbl>
              <c:idx val="2"/>
              <c:layout>
                <c:manualLayout>
                  <c:x val="-3.22061191626415E-3"/>
                  <c:y val="7.004741989705240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38E4-4A47-B976-A51A07DFC87C}"/>
                </c:ext>
              </c:extLst>
            </c:dLbl>
            <c:dLbl>
              <c:idx val="3"/>
              <c:layout>
                <c:manualLayout>
                  <c:x val="-3.2206119162640902E-3"/>
                  <c:y val="7.880334738418390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38E4-4A47-B976-A51A07DFC87C}"/>
                </c:ext>
              </c:extLst>
            </c:dLbl>
            <c:dLbl>
              <c:idx val="4"/>
              <c:layout>
                <c:manualLayout>
                  <c:x val="-1.6103059581320501E-3"/>
                  <c:y val="8.464063237560490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38E4-4A47-B976-A51A07DFC87C}"/>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accent1">
                        <a:lumMod val="20000"/>
                        <a:lumOff val="80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Sheet1!$A$2:$A$6</c:f>
              <c:numCache>
                <c:formatCode>General</c:formatCode>
                <c:ptCount val="5"/>
                <c:pt idx="0">
                  <c:v>2014</c:v>
                </c:pt>
                <c:pt idx="1">
                  <c:v>2015</c:v>
                </c:pt>
                <c:pt idx="2">
                  <c:v>2016</c:v>
                </c:pt>
                <c:pt idx="3">
                  <c:v>2017</c:v>
                </c:pt>
                <c:pt idx="4">
                  <c:v>2018</c:v>
                </c:pt>
              </c:numCache>
            </c:numRef>
          </c:cat>
          <c:val>
            <c:numRef>
              <c:f>Sheet1!$B$2:$B$6</c:f>
              <c:numCache>
                <c:formatCode>General</c:formatCode>
                <c:ptCount val="5"/>
                <c:pt idx="0">
                  <c:v>244282</c:v>
                </c:pt>
                <c:pt idx="1">
                  <c:v>235013</c:v>
                </c:pt>
                <c:pt idx="2">
                  <c:v>229642</c:v>
                </c:pt>
                <c:pt idx="3">
                  <c:v>238399</c:v>
                </c:pt>
                <c:pt idx="4">
                  <c:v>234932</c:v>
                </c:pt>
              </c:numCache>
            </c:numRef>
          </c:val>
          <c:extLst>
            <c:ext xmlns:c16="http://schemas.microsoft.com/office/drawing/2014/chart" uri="{C3380CC4-5D6E-409C-BE32-E72D297353CC}">
              <c16:uniqueId val="{00000000-38E4-4A47-B976-A51A07DFC87C}"/>
            </c:ext>
          </c:extLst>
        </c:ser>
        <c:dLbls>
          <c:showLegendKey val="0"/>
          <c:showVal val="0"/>
          <c:showCatName val="0"/>
          <c:showSerName val="0"/>
          <c:showPercent val="0"/>
          <c:showBubbleSize val="0"/>
        </c:dLbls>
        <c:gapWidth val="100"/>
        <c:overlap val="-25"/>
        <c:axId val="-2132668536"/>
        <c:axId val="-2132668184"/>
      </c:barChart>
      <c:lineChart>
        <c:grouping val="standard"/>
        <c:varyColors val="0"/>
        <c:ser>
          <c:idx val="1"/>
          <c:order val="1"/>
          <c:tx>
            <c:strRef>
              <c:f>Sheet1!$C$1</c:f>
              <c:strCache>
                <c:ptCount val="1"/>
                <c:pt idx="0">
                  <c:v>Procent mostów nadających się do naprawy</c:v>
                </c:pt>
              </c:strCache>
            </c:strRef>
          </c:tx>
          <c:spPr>
            <a:ln w="28575" cap="rnd">
              <a:solidFill>
                <a:schemeClr val="accent1">
                  <a:tint val="77000"/>
                </a:schemeClr>
              </a:solidFill>
              <a:round/>
            </a:ln>
            <a:effectLst/>
          </c:spPr>
          <c:marker>
            <c:symbol val="none"/>
          </c:marker>
          <c:dLbls>
            <c:dLbl>
              <c:idx val="0"/>
              <c:layout>
                <c:manualLayout>
                  <c:x val="-1.6103059581320501E-3"/>
                  <c:y val="-2.6267782461394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38E4-4A47-B976-A51A07DFC87C}"/>
                </c:ext>
              </c:extLst>
            </c:dLbl>
            <c:dLbl>
              <c:idx val="1"/>
              <c:layout>
                <c:manualLayout>
                  <c:x val="-9.6618357487922701E-3"/>
                  <c:y val="-2.9186424957105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38E4-4A47-B976-A51A07DFC87C}"/>
                </c:ext>
              </c:extLst>
            </c:dLbl>
            <c:dLbl>
              <c:idx val="2"/>
              <c:layout>
                <c:manualLayout>
                  <c:x val="-1.7713365539452599E-2"/>
                  <c:y val="-3.210506745281570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38E4-4A47-B976-A51A07DFC87C}"/>
                </c:ext>
              </c:extLst>
            </c:dLbl>
            <c:dLbl>
              <c:idx val="3"/>
              <c:layout>
                <c:manualLayout>
                  <c:x val="-1.7713365539452599E-2"/>
                  <c:y val="-4.377963743565770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38E4-4A47-B976-A51A07DFC87C}"/>
                </c:ext>
              </c:extLst>
            </c:dLbl>
            <c:dLbl>
              <c:idx val="4"/>
              <c:layout>
                <c:manualLayout>
                  <c:x val="-2.7375201288244898E-2"/>
                  <c:y val="-4.669827993136829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66E-4B5B-8CE8-B65928122473}"/>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Sheet1!$A$2:$A$6</c:f>
              <c:numCache>
                <c:formatCode>General</c:formatCode>
                <c:ptCount val="5"/>
                <c:pt idx="0">
                  <c:v>2014</c:v>
                </c:pt>
                <c:pt idx="1">
                  <c:v>2015</c:v>
                </c:pt>
                <c:pt idx="2">
                  <c:v>2016</c:v>
                </c:pt>
                <c:pt idx="3">
                  <c:v>2017</c:v>
                </c:pt>
                <c:pt idx="4">
                  <c:v>2018</c:v>
                </c:pt>
              </c:numCache>
            </c:numRef>
          </c:cat>
          <c:val>
            <c:numRef>
              <c:f>Sheet1!$C$2:$C$6</c:f>
              <c:numCache>
                <c:formatCode>General</c:formatCode>
                <c:ptCount val="5"/>
                <c:pt idx="0">
                  <c:v>40</c:v>
                </c:pt>
                <c:pt idx="1">
                  <c:v>38</c:v>
                </c:pt>
                <c:pt idx="2">
                  <c:v>37</c:v>
                </c:pt>
                <c:pt idx="3">
                  <c:v>39</c:v>
                </c:pt>
                <c:pt idx="4">
                  <c:v>38</c:v>
                </c:pt>
              </c:numCache>
            </c:numRef>
          </c:val>
          <c:smooth val="0"/>
          <c:extLst>
            <c:ext xmlns:c16="http://schemas.microsoft.com/office/drawing/2014/chart" uri="{C3380CC4-5D6E-409C-BE32-E72D297353CC}">
              <c16:uniqueId val="{00000001-38E4-4A47-B976-A51A07DFC87C}"/>
            </c:ext>
          </c:extLst>
        </c:ser>
        <c:dLbls>
          <c:showLegendKey val="0"/>
          <c:showVal val="0"/>
          <c:showCatName val="0"/>
          <c:showSerName val="0"/>
          <c:showPercent val="0"/>
          <c:showBubbleSize val="0"/>
        </c:dLbls>
        <c:marker val="1"/>
        <c:smooth val="0"/>
        <c:axId val="-2132660568"/>
        <c:axId val="-2132664104"/>
      </c:lineChart>
      <c:catAx>
        <c:axId val="-21326685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2132668184"/>
        <c:crosses val="autoZero"/>
        <c:auto val="1"/>
        <c:lblAlgn val="ctr"/>
        <c:lblOffset val="100"/>
        <c:noMultiLvlLbl val="0"/>
      </c:catAx>
      <c:valAx>
        <c:axId val="-2132668184"/>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2132668536"/>
        <c:crosses val="autoZero"/>
        <c:crossBetween val="between"/>
      </c:valAx>
      <c:valAx>
        <c:axId val="-2132664104"/>
        <c:scaling>
          <c:orientation val="minMax"/>
          <c:max val="45"/>
          <c:min val="0"/>
        </c:scaling>
        <c:delete val="0"/>
        <c:axPos val="r"/>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2132660568"/>
        <c:crosses val="max"/>
        <c:crossBetween val="between"/>
      </c:valAx>
      <c:catAx>
        <c:axId val="-2132660568"/>
        <c:scaling>
          <c:orientation val="minMax"/>
        </c:scaling>
        <c:delete val="1"/>
        <c:axPos val="b"/>
        <c:numFmt formatCode="General" sourceLinked="1"/>
        <c:majorTickMark val="out"/>
        <c:minorTickMark val="none"/>
        <c:tickLblPos val="nextTo"/>
        <c:crossAx val="-2132664104"/>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 id="14">
  <a:schemeClr val="accent1"/>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3076363" cy="511731"/>
          </a:xfrm>
          <a:prstGeom prst="rect">
            <a:avLst/>
          </a:prstGeom>
        </p:spPr>
        <p:txBody>
          <a:bodyPr vert="horz" lIns="94768" tIns="47384" rIns="94768" bIns="47384" rtlCol="0"/>
          <a:lstStyle>
            <a:lvl1pPr algn="l">
              <a:defRPr sz="1200"/>
            </a:lvl1pPr>
          </a:lstStyle>
          <a:p>
            <a:endParaRPr lang="en-GB"/>
          </a:p>
        </p:txBody>
      </p:sp>
      <p:sp>
        <p:nvSpPr>
          <p:cNvPr id="3" name="Date Placeholder 2"/>
          <p:cNvSpPr>
            <a:spLocks noGrp="1"/>
          </p:cNvSpPr>
          <p:nvPr>
            <p:ph type="dt" sz="quarter" idx="1"/>
          </p:nvPr>
        </p:nvSpPr>
        <p:spPr>
          <a:xfrm>
            <a:off x="4021296" y="0"/>
            <a:ext cx="3076363" cy="511731"/>
          </a:xfrm>
          <a:prstGeom prst="rect">
            <a:avLst/>
          </a:prstGeom>
        </p:spPr>
        <p:txBody>
          <a:bodyPr vert="horz" lIns="94768" tIns="47384" rIns="94768" bIns="47384" rtlCol="0"/>
          <a:lstStyle>
            <a:lvl1pPr algn="r">
              <a:defRPr sz="1200"/>
            </a:lvl1pPr>
          </a:lstStyle>
          <a:p>
            <a:fld id="{FA79440B-4A93-4734-98D4-2B195F83D438}" type="datetimeFigureOut">
              <a:rPr lang="en-GB" smtClean="0"/>
              <a:t>11/02/2020</a:t>
            </a:fld>
            <a:endParaRPr lang="en-GB"/>
          </a:p>
        </p:txBody>
      </p:sp>
      <p:sp>
        <p:nvSpPr>
          <p:cNvPr id="4" name="Footer Placeholder 3"/>
          <p:cNvSpPr>
            <a:spLocks noGrp="1"/>
          </p:cNvSpPr>
          <p:nvPr>
            <p:ph type="ftr" sz="quarter" idx="2"/>
          </p:nvPr>
        </p:nvSpPr>
        <p:spPr>
          <a:xfrm>
            <a:off x="2" y="9721106"/>
            <a:ext cx="3076363" cy="511731"/>
          </a:xfrm>
          <a:prstGeom prst="rect">
            <a:avLst/>
          </a:prstGeom>
        </p:spPr>
        <p:txBody>
          <a:bodyPr vert="horz" lIns="94768" tIns="47384" rIns="94768" bIns="47384" rtlCol="0" anchor="b"/>
          <a:lstStyle>
            <a:lvl1pPr algn="l">
              <a:defRPr sz="1200"/>
            </a:lvl1pPr>
          </a:lstStyle>
          <a:p>
            <a:endParaRPr lang="en-GB"/>
          </a:p>
        </p:txBody>
      </p:sp>
      <p:sp>
        <p:nvSpPr>
          <p:cNvPr id="5" name="Slide Number Placeholder 4"/>
          <p:cNvSpPr>
            <a:spLocks noGrp="1"/>
          </p:cNvSpPr>
          <p:nvPr>
            <p:ph type="sldNum" sz="quarter" idx="3"/>
          </p:nvPr>
        </p:nvSpPr>
        <p:spPr>
          <a:xfrm>
            <a:off x="4021296" y="9721106"/>
            <a:ext cx="3076363" cy="511731"/>
          </a:xfrm>
          <a:prstGeom prst="rect">
            <a:avLst/>
          </a:prstGeom>
        </p:spPr>
        <p:txBody>
          <a:bodyPr vert="horz" lIns="94768" tIns="47384" rIns="94768" bIns="47384" rtlCol="0" anchor="b"/>
          <a:lstStyle>
            <a:lvl1pPr algn="r">
              <a:defRPr sz="1200"/>
            </a:lvl1pPr>
          </a:lstStyle>
          <a:p>
            <a:fld id="{E17FEDBA-C036-4298-A426-8D11F2D1DC9D}" type="slidenum">
              <a:rPr lang="en-GB" smtClean="0"/>
              <a:t>‹#›</a:t>
            </a:fld>
            <a:endParaRPr lang="en-GB"/>
          </a:p>
        </p:txBody>
      </p:sp>
    </p:spTree>
    <p:extLst>
      <p:ext uri="{BB962C8B-B14F-4D97-AF65-F5344CB8AC3E}">
        <p14:creationId xmlns:p14="http://schemas.microsoft.com/office/powerpoint/2010/main" val="35310890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3076363" cy="511731"/>
          </a:xfrm>
          <a:prstGeom prst="rect">
            <a:avLst/>
          </a:prstGeom>
        </p:spPr>
        <p:txBody>
          <a:bodyPr vert="horz" lIns="94768" tIns="47384" rIns="94768" bIns="47384" rtlCol="0"/>
          <a:lstStyle>
            <a:lvl1pPr algn="l">
              <a:defRPr sz="1200"/>
            </a:lvl1pPr>
          </a:lstStyle>
          <a:p>
            <a:endParaRPr lang="fr-FR"/>
          </a:p>
        </p:txBody>
      </p:sp>
      <p:sp>
        <p:nvSpPr>
          <p:cNvPr id="3" name="Date Placeholder 2"/>
          <p:cNvSpPr>
            <a:spLocks noGrp="1"/>
          </p:cNvSpPr>
          <p:nvPr>
            <p:ph type="dt" idx="1"/>
          </p:nvPr>
        </p:nvSpPr>
        <p:spPr>
          <a:xfrm>
            <a:off x="4021296" y="0"/>
            <a:ext cx="3076363" cy="511731"/>
          </a:xfrm>
          <a:prstGeom prst="rect">
            <a:avLst/>
          </a:prstGeom>
        </p:spPr>
        <p:txBody>
          <a:bodyPr vert="horz" lIns="94768" tIns="47384" rIns="94768" bIns="47384" rtlCol="0"/>
          <a:lstStyle>
            <a:lvl1pPr algn="r">
              <a:defRPr sz="1200"/>
            </a:lvl1pPr>
          </a:lstStyle>
          <a:p>
            <a:fld id="{61C3FC1B-1360-4953-A911-6C5EDFE56089}" type="datetimeFigureOut">
              <a:rPr lang="fr-FR" smtClean="0"/>
              <a:t>11/02/2020</a:t>
            </a:fld>
            <a:endParaRPr lang="fr-FR"/>
          </a:p>
        </p:txBody>
      </p:sp>
      <p:sp>
        <p:nvSpPr>
          <p:cNvPr id="4" name="Slide Image Placeholder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4768" tIns="47384" rIns="94768" bIns="47384" rtlCol="0" anchor="ctr"/>
          <a:lstStyle/>
          <a:p>
            <a:endParaRPr lang="fr-FR"/>
          </a:p>
        </p:txBody>
      </p:sp>
      <p:sp>
        <p:nvSpPr>
          <p:cNvPr id="5" name="Notes Placeholder 4"/>
          <p:cNvSpPr>
            <a:spLocks noGrp="1"/>
          </p:cNvSpPr>
          <p:nvPr>
            <p:ph type="body" sz="quarter" idx="3"/>
          </p:nvPr>
        </p:nvSpPr>
        <p:spPr>
          <a:xfrm>
            <a:off x="709931" y="4861442"/>
            <a:ext cx="5679440" cy="4605576"/>
          </a:xfrm>
          <a:prstGeom prst="rect">
            <a:avLst/>
          </a:prstGeom>
        </p:spPr>
        <p:txBody>
          <a:bodyPr vert="horz" lIns="94768" tIns="47384" rIns="94768" bIns="4738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6" name="Footer Placeholder 5"/>
          <p:cNvSpPr>
            <a:spLocks noGrp="1"/>
          </p:cNvSpPr>
          <p:nvPr>
            <p:ph type="ftr" sz="quarter" idx="4"/>
          </p:nvPr>
        </p:nvSpPr>
        <p:spPr>
          <a:xfrm>
            <a:off x="2" y="9721106"/>
            <a:ext cx="3076363" cy="511731"/>
          </a:xfrm>
          <a:prstGeom prst="rect">
            <a:avLst/>
          </a:prstGeom>
        </p:spPr>
        <p:txBody>
          <a:bodyPr vert="horz" lIns="94768" tIns="47384" rIns="94768" bIns="47384" rtlCol="0" anchor="b"/>
          <a:lstStyle>
            <a:lvl1pPr algn="l">
              <a:defRPr sz="1200"/>
            </a:lvl1pPr>
          </a:lstStyle>
          <a:p>
            <a:endParaRPr lang="fr-FR"/>
          </a:p>
        </p:txBody>
      </p:sp>
      <p:sp>
        <p:nvSpPr>
          <p:cNvPr id="7" name="Slide Number Placeholder 6"/>
          <p:cNvSpPr>
            <a:spLocks noGrp="1"/>
          </p:cNvSpPr>
          <p:nvPr>
            <p:ph type="sldNum" sz="quarter" idx="5"/>
          </p:nvPr>
        </p:nvSpPr>
        <p:spPr>
          <a:xfrm>
            <a:off x="4021296" y="9721106"/>
            <a:ext cx="3076363" cy="511731"/>
          </a:xfrm>
          <a:prstGeom prst="rect">
            <a:avLst/>
          </a:prstGeom>
        </p:spPr>
        <p:txBody>
          <a:bodyPr vert="horz" lIns="94768" tIns="47384" rIns="94768" bIns="47384" rtlCol="0" anchor="b"/>
          <a:lstStyle>
            <a:lvl1pPr algn="r">
              <a:defRPr sz="1200"/>
            </a:lvl1pPr>
          </a:lstStyle>
          <a:p>
            <a:fld id="{FCAD31F2-D280-4941-9FB1-46DCA8BCB0E7}" type="slidenum">
              <a:rPr lang="fr-FR" smtClean="0"/>
              <a:t>‹#›</a:t>
            </a:fld>
            <a:endParaRPr lang="fr-FR"/>
          </a:p>
        </p:txBody>
      </p:sp>
    </p:spTree>
    <p:extLst>
      <p:ext uri="{BB962C8B-B14F-4D97-AF65-F5344CB8AC3E}">
        <p14:creationId xmlns:p14="http://schemas.microsoft.com/office/powerpoint/2010/main" val="31271347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FCAD31F2-D280-4941-9FB1-46DCA8BCB0E7}" type="slidenum">
              <a:rPr lang="fr-FR" smtClean="0">
                <a:solidFill>
                  <a:prstClr val="black"/>
                </a:solidFill>
              </a:rPr>
              <a:pPr/>
              <a:t>1</a:t>
            </a:fld>
            <a:endParaRPr lang="fr-FR">
              <a:solidFill>
                <a:prstClr val="black"/>
              </a:solidFill>
            </a:endParaRPr>
          </a:p>
        </p:txBody>
      </p:sp>
    </p:spTree>
    <p:extLst>
      <p:ext uri="{BB962C8B-B14F-4D97-AF65-F5344CB8AC3E}">
        <p14:creationId xmlns:p14="http://schemas.microsoft.com/office/powerpoint/2010/main" val="8527273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IPCC report</a:t>
            </a:r>
          </a:p>
          <a:p>
            <a:r>
              <a:rPr lang="en-US" sz="1200" b="0" i="0" u="none" strike="noStrike" kern="1200" baseline="0" dirty="0">
                <a:solidFill>
                  <a:schemeClr val="tx1"/>
                </a:solidFill>
                <a:latin typeface="+mn-lt"/>
                <a:ea typeface="+mn-ea"/>
                <a:cs typeface="+mn-cs"/>
              </a:rPr>
              <a:t>the</a:t>
            </a:r>
          </a:p>
          <a:p>
            <a:r>
              <a:rPr lang="en-US" sz="1200" b="0" i="0" u="none" strike="noStrike" kern="1200" baseline="0" dirty="0">
                <a:solidFill>
                  <a:schemeClr val="tx1"/>
                </a:solidFill>
                <a:latin typeface="+mn-lt"/>
                <a:ea typeface="+mn-ea"/>
                <a:cs typeface="+mn-cs"/>
              </a:rPr>
              <a:t>coastal zone chapter of the United Nations Environment </a:t>
            </a:r>
            <a:r>
              <a:rPr lang="en-US" sz="1200" b="0" i="0" u="none" strike="noStrike" kern="1200" baseline="0" dirty="0" err="1">
                <a:solidFill>
                  <a:schemeClr val="tx1"/>
                </a:solidFill>
                <a:latin typeface="+mn-lt"/>
                <a:ea typeface="+mn-ea"/>
                <a:cs typeface="+mn-cs"/>
              </a:rPr>
              <a:t>Programme</a:t>
            </a:r>
            <a:r>
              <a:rPr lang="en-US" sz="1200" b="0" i="0" u="none" strike="noStrike" kern="1200" baseline="0" dirty="0">
                <a:solidFill>
                  <a:schemeClr val="tx1"/>
                </a:solidFill>
                <a:latin typeface="+mn-lt"/>
                <a:ea typeface="+mn-ea"/>
                <a:cs typeface="+mn-cs"/>
              </a:rPr>
              <a:t> (UNEP) </a:t>
            </a:r>
            <a:r>
              <a:rPr lang="en-US" sz="1200" b="0" i="1" u="none" strike="noStrike" kern="1200" baseline="0" dirty="0">
                <a:solidFill>
                  <a:schemeClr val="tx1"/>
                </a:solidFill>
                <a:latin typeface="+mn-lt"/>
                <a:ea typeface="+mn-ea"/>
                <a:cs typeface="+mn-cs"/>
              </a:rPr>
              <a:t>Handbook on</a:t>
            </a:r>
          </a:p>
          <a:p>
            <a:r>
              <a:rPr lang="en-US" sz="1200" b="0" i="1" u="none" strike="noStrike" kern="1200" baseline="0" dirty="0">
                <a:solidFill>
                  <a:schemeClr val="tx1"/>
                </a:solidFill>
                <a:latin typeface="+mn-lt"/>
                <a:ea typeface="+mn-ea"/>
                <a:cs typeface="+mn-cs"/>
              </a:rPr>
              <a:t>Methods for Climate Change Impacts Assessment and Adaptation Strategies </a:t>
            </a:r>
            <a:r>
              <a:rPr lang="en-US" sz="1200" b="0" i="0" u="none" strike="noStrike" kern="1200" baseline="0" dirty="0">
                <a:solidFill>
                  <a:schemeClr val="tx1"/>
                </a:solidFill>
                <a:latin typeface="+mn-lt"/>
                <a:ea typeface="+mn-ea"/>
                <a:cs typeface="+mn-cs"/>
              </a:rPr>
              <a:t>(Klein and Nicholls,</a:t>
            </a:r>
          </a:p>
          <a:p>
            <a:r>
              <a:rPr lang="da-DK" sz="1200" b="0" i="0" u="none" strike="noStrike" kern="1200" baseline="0" dirty="0">
                <a:solidFill>
                  <a:schemeClr val="tx1"/>
                </a:solidFill>
                <a:latin typeface="+mn-lt"/>
                <a:ea typeface="+mn-ea"/>
                <a:cs typeface="+mn-cs"/>
              </a:rPr>
              <a:t>1998) and other relevant literature (e.g., Klein et al., 1999).</a:t>
            </a:r>
            <a:endParaRPr lang="fr-FR" dirty="0"/>
          </a:p>
          <a:p>
            <a:endParaRPr lang="en-US" dirty="0"/>
          </a:p>
        </p:txBody>
      </p:sp>
      <p:sp>
        <p:nvSpPr>
          <p:cNvPr id="4" name="Espace réservé du numéro de diapositive 3"/>
          <p:cNvSpPr>
            <a:spLocks noGrp="1"/>
          </p:cNvSpPr>
          <p:nvPr>
            <p:ph type="sldNum" sz="quarter" idx="10"/>
          </p:nvPr>
        </p:nvSpPr>
        <p:spPr/>
        <p:txBody>
          <a:bodyPr/>
          <a:lstStyle/>
          <a:p>
            <a:fld id="{05946BE6-6761-4874-B0C4-F7DE3B83E99B}" type="slidenum">
              <a:rPr lang="en-US" smtClean="0"/>
              <a:t>33</a:t>
            </a:fld>
            <a:endParaRPr lang="en-US"/>
          </a:p>
        </p:txBody>
      </p:sp>
    </p:spTree>
    <p:extLst>
      <p:ext uri="{BB962C8B-B14F-4D97-AF65-F5344CB8AC3E}">
        <p14:creationId xmlns:p14="http://schemas.microsoft.com/office/powerpoint/2010/main" val="13842556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US" dirty="0"/>
              <a:t>https://www.novethic.fr/actualite/environnement/biodiversite/isr-rse/le-changement-climatique-grignote-nos-cotes-et-menace-plus-d-un-million-de-francais-147571.html</a:t>
            </a:r>
          </a:p>
          <a:p>
            <a:r>
              <a:rPr lang="en-US" dirty="0"/>
              <a:t>https://www.cerema.fr/fr/actualites/adapter-documents-conception-entretien-exploitation</a:t>
            </a:r>
          </a:p>
          <a:p>
            <a:r>
              <a:rPr lang="en-US" dirty="0"/>
              <a:t>https://www.cerema.fr/fr/evenements/territoires-littoraux-transition-face-au-changement</a:t>
            </a:r>
          </a:p>
          <a:p>
            <a:endParaRPr lang="en-US" dirty="0"/>
          </a:p>
          <a:p>
            <a:endParaRPr lang="en-US" dirty="0"/>
          </a:p>
        </p:txBody>
      </p:sp>
      <p:sp>
        <p:nvSpPr>
          <p:cNvPr id="4" name="Espace réservé du numéro de diapositive 3"/>
          <p:cNvSpPr>
            <a:spLocks noGrp="1"/>
          </p:cNvSpPr>
          <p:nvPr>
            <p:ph type="sldNum" sz="quarter" idx="10"/>
          </p:nvPr>
        </p:nvSpPr>
        <p:spPr/>
        <p:txBody>
          <a:bodyPr/>
          <a:lstStyle/>
          <a:p>
            <a:fld id="{05946BE6-6761-4874-B0C4-F7DE3B83E99B}" type="slidenum">
              <a:rPr lang="en-US" smtClean="0"/>
              <a:t>34</a:t>
            </a:fld>
            <a:endParaRPr lang="en-US"/>
          </a:p>
        </p:txBody>
      </p:sp>
    </p:spTree>
    <p:extLst>
      <p:ext uri="{BB962C8B-B14F-4D97-AF65-F5344CB8AC3E}">
        <p14:creationId xmlns:p14="http://schemas.microsoft.com/office/powerpoint/2010/main" val="31649516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https://coastal-environments.weebly.com/landforms-and-processes.html</a:t>
            </a:r>
          </a:p>
          <a:p>
            <a:endParaRPr lang="en-US" dirty="0"/>
          </a:p>
        </p:txBody>
      </p:sp>
      <p:sp>
        <p:nvSpPr>
          <p:cNvPr id="4" name="Espace réservé du numéro de diapositive 3"/>
          <p:cNvSpPr>
            <a:spLocks noGrp="1"/>
          </p:cNvSpPr>
          <p:nvPr>
            <p:ph type="sldNum" sz="quarter" idx="10"/>
          </p:nvPr>
        </p:nvSpPr>
        <p:spPr/>
        <p:txBody>
          <a:bodyPr/>
          <a:lstStyle/>
          <a:p>
            <a:fld id="{05946BE6-6761-4874-B0C4-F7DE3B83E99B}" type="slidenum">
              <a:rPr lang="en-US" smtClean="0"/>
              <a:t>50</a:t>
            </a:fld>
            <a:endParaRPr lang="en-US"/>
          </a:p>
        </p:txBody>
      </p:sp>
    </p:spTree>
    <p:extLst>
      <p:ext uri="{BB962C8B-B14F-4D97-AF65-F5344CB8AC3E}">
        <p14:creationId xmlns:p14="http://schemas.microsoft.com/office/powerpoint/2010/main" val="18628045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FCAD31F2-D280-4941-9FB1-46DCA8BCB0E7}" type="slidenum">
              <a:rPr lang="fr-FR" smtClean="0">
                <a:solidFill>
                  <a:prstClr val="black"/>
                </a:solidFill>
              </a:rPr>
              <a:pPr/>
              <a:t>2</a:t>
            </a:fld>
            <a:endParaRPr lang="fr-FR">
              <a:solidFill>
                <a:prstClr val="black"/>
              </a:solidFill>
            </a:endParaRPr>
          </a:p>
        </p:txBody>
      </p:sp>
    </p:spTree>
    <p:extLst>
      <p:ext uri="{BB962C8B-B14F-4D97-AF65-F5344CB8AC3E}">
        <p14:creationId xmlns:p14="http://schemas.microsoft.com/office/powerpoint/2010/main" val="32894665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FCAD31F2-D280-4941-9FB1-46DCA8BCB0E7}" type="slidenum">
              <a:rPr lang="fr-FR" smtClean="0"/>
              <a:t>12</a:t>
            </a:fld>
            <a:endParaRPr lang="fr-FR"/>
          </a:p>
        </p:txBody>
      </p:sp>
    </p:spTree>
    <p:extLst>
      <p:ext uri="{BB962C8B-B14F-4D97-AF65-F5344CB8AC3E}">
        <p14:creationId xmlns:p14="http://schemas.microsoft.com/office/powerpoint/2010/main" val="36594717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10"/>
          </p:nvPr>
        </p:nvSpPr>
        <p:spPr/>
        <p:txBody>
          <a:bodyPr/>
          <a:lstStyle/>
          <a:p>
            <a:fld id="{05946BE6-6761-4874-B0C4-F7DE3B83E99B}" type="slidenum">
              <a:rPr lang="en-US" smtClean="0"/>
              <a:t>14</a:t>
            </a:fld>
            <a:endParaRPr lang="en-US"/>
          </a:p>
        </p:txBody>
      </p:sp>
    </p:spTree>
    <p:extLst>
      <p:ext uri="{BB962C8B-B14F-4D97-AF65-F5344CB8AC3E}">
        <p14:creationId xmlns:p14="http://schemas.microsoft.com/office/powerpoint/2010/main" val="41873441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10"/>
          </p:nvPr>
        </p:nvSpPr>
        <p:spPr/>
        <p:txBody>
          <a:bodyPr/>
          <a:lstStyle/>
          <a:p>
            <a:fld id="{05946BE6-6761-4874-B0C4-F7DE3B83E99B}" type="slidenum">
              <a:rPr lang="en-US" smtClean="0"/>
              <a:t>15</a:t>
            </a:fld>
            <a:endParaRPr lang="en-US"/>
          </a:p>
        </p:txBody>
      </p:sp>
    </p:spTree>
    <p:extLst>
      <p:ext uri="{BB962C8B-B14F-4D97-AF65-F5344CB8AC3E}">
        <p14:creationId xmlns:p14="http://schemas.microsoft.com/office/powerpoint/2010/main" val="22075597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FCAD31F2-D280-4941-9FB1-46DCA8BCB0E7}" type="slidenum">
              <a:rPr lang="fr-FR" smtClean="0"/>
              <a:t>28</a:t>
            </a:fld>
            <a:endParaRPr lang="fr-FR"/>
          </a:p>
        </p:txBody>
      </p:sp>
    </p:spTree>
    <p:extLst>
      <p:ext uri="{BB962C8B-B14F-4D97-AF65-F5344CB8AC3E}">
        <p14:creationId xmlns:p14="http://schemas.microsoft.com/office/powerpoint/2010/main" val="6992498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FCAD31F2-D280-4941-9FB1-46DCA8BCB0E7}" type="slidenum">
              <a:rPr lang="fr-FR" smtClean="0"/>
              <a:t>29</a:t>
            </a:fld>
            <a:endParaRPr lang="fr-FR"/>
          </a:p>
        </p:txBody>
      </p:sp>
    </p:spTree>
    <p:extLst>
      <p:ext uri="{BB962C8B-B14F-4D97-AF65-F5344CB8AC3E}">
        <p14:creationId xmlns:p14="http://schemas.microsoft.com/office/powerpoint/2010/main" val="29674282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10"/>
          </p:nvPr>
        </p:nvSpPr>
        <p:spPr/>
        <p:txBody>
          <a:bodyPr/>
          <a:lstStyle/>
          <a:p>
            <a:fld id="{05946BE6-6761-4874-B0C4-F7DE3B83E99B}" type="slidenum">
              <a:rPr lang="en-US" smtClean="0"/>
              <a:t>31</a:t>
            </a:fld>
            <a:endParaRPr lang="en-US"/>
          </a:p>
        </p:txBody>
      </p:sp>
    </p:spTree>
    <p:extLst>
      <p:ext uri="{BB962C8B-B14F-4D97-AF65-F5344CB8AC3E}">
        <p14:creationId xmlns:p14="http://schemas.microsoft.com/office/powerpoint/2010/main" val="36141669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US" dirty="0"/>
              <a:t>https://www.unenvironment.org/explore-topics/oceans-seas/what-we-do/working-regional-seas/coastal-zone-management</a:t>
            </a:r>
          </a:p>
          <a:p>
            <a:r>
              <a:rPr lang="en-US" dirty="0"/>
              <a:t>https://www.lavoisier.fr/livre/genie-civil-BTP/climate-change-and-the-coast/descriptif_3917674</a:t>
            </a:r>
          </a:p>
          <a:p>
            <a:r>
              <a:rPr lang="en-US" dirty="0"/>
              <a:t>https://www.novethic.fr/actualite/environnement/biodiversite/isr-rse/le-changement-climatique-grignote-nos-cotes-et-menace-plus-d-un-million-de-francais-147571.html</a:t>
            </a:r>
          </a:p>
        </p:txBody>
      </p:sp>
      <p:sp>
        <p:nvSpPr>
          <p:cNvPr id="4" name="Espace réservé du numéro de diapositive 3"/>
          <p:cNvSpPr>
            <a:spLocks noGrp="1"/>
          </p:cNvSpPr>
          <p:nvPr>
            <p:ph type="sldNum" sz="quarter" idx="10"/>
          </p:nvPr>
        </p:nvSpPr>
        <p:spPr/>
        <p:txBody>
          <a:bodyPr/>
          <a:lstStyle/>
          <a:p>
            <a:fld id="{05946BE6-6761-4874-B0C4-F7DE3B83E99B}" type="slidenum">
              <a:rPr lang="en-US" smtClean="0"/>
              <a:t>32</a:t>
            </a:fld>
            <a:endParaRPr lang="en-US"/>
          </a:p>
        </p:txBody>
      </p:sp>
    </p:spTree>
    <p:extLst>
      <p:ext uri="{BB962C8B-B14F-4D97-AF65-F5344CB8AC3E}">
        <p14:creationId xmlns:p14="http://schemas.microsoft.com/office/powerpoint/2010/main" val="41603924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fr-BE"/>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fr-BE"/>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fr-BE"/>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fr-BE"/>
          </a:p>
        </p:txBody>
      </p:sp>
      <p:sp>
        <p:nvSpPr>
          <p:cNvPr id="7" name="Slide Number Placeholder 5"/>
          <p:cNvSpPr>
            <a:spLocks noGrp="1"/>
          </p:cNvSpPr>
          <p:nvPr>
            <p:ph type="sldNum" sz="quarter" idx="4"/>
          </p:nvPr>
        </p:nvSpPr>
        <p:spPr>
          <a:xfrm>
            <a:off x="8856520" y="6664275"/>
            <a:ext cx="396000" cy="365125"/>
          </a:xfrm>
          <a:prstGeom prst="rect">
            <a:avLst/>
          </a:prstGeom>
        </p:spPr>
        <p:txBody>
          <a:bodyPr/>
          <a:lstStyle>
            <a:lvl1pPr>
              <a:defRPr sz="1200">
                <a:solidFill>
                  <a:schemeClr val="bg1"/>
                </a:solidFill>
              </a:defRPr>
            </a:lvl1pPr>
          </a:lstStyle>
          <a:p>
            <a:fld id="{5AF66AA0-E37C-4065-8BE7-D4086C065B53}" type="slidenum">
              <a:rPr lang="fr-BE" smtClean="0"/>
              <a:pPr/>
              <a:t>‹#›</a:t>
            </a:fld>
            <a:endParaRPr lang="fr-BE" dirty="0"/>
          </a:p>
        </p:txBody>
      </p:sp>
    </p:spTree>
    <p:extLst>
      <p:ext uri="{BB962C8B-B14F-4D97-AF65-F5344CB8AC3E}">
        <p14:creationId xmlns:p14="http://schemas.microsoft.com/office/powerpoint/2010/main" val="40947417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fr-BE"/>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fr-BE"/>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fr-BE"/>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fr-BE"/>
          </a:p>
        </p:txBody>
      </p:sp>
      <p:sp>
        <p:nvSpPr>
          <p:cNvPr id="7" name="Slide Number Placeholder 5"/>
          <p:cNvSpPr>
            <a:spLocks noGrp="1"/>
          </p:cNvSpPr>
          <p:nvPr>
            <p:ph type="sldNum" sz="quarter" idx="4"/>
          </p:nvPr>
        </p:nvSpPr>
        <p:spPr>
          <a:xfrm>
            <a:off x="8856520" y="6664275"/>
            <a:ext cx="396000" cy="365125"/>
          </a:xfrm>
          <a:prstGeom prst="rect">
            <a:avLst/>
          </a:prstGeom>
        </p:spPr>
        <p:txBody>
          <a:bodyPr/>
          <a:lstStyle>
            <a:lvl1pPr>
              <a:defRPr sz="1200">
                <a:solidFill>
                  <a:schemeClr val="bg1"/>
                </a:solidFill>
              </a:defRPr>
            </a:lvl1pPr>
          </a:lstStyle>
          <a:p>
            <a:fld id="{5AF66AA0-E37C-4065-8BE7-D4086C065B53}" type="slidenum">
              <a:rPr lang="fr-BE" smtClean="0"/>
              <a:pPr/>
              <a:t>‹#›</a:t>
            </a:fld>
            <a:endParaRPr lang="fr-BE" dirty="0"/>
          </a:p>
        </p:txBody>
      </p:sp>
    </p:spTree>
    <p:extLst>
      <p:ext uri="{BB962C8B-B14F-4D97-AF65-F5344CB8AC3E}">
        <p14:creationId xmlns:p14="http://schemas.microsoft.com/office/powerpoint/2010/main" val="8654125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BE"/>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fr-BE"/>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fr-BE"/>
          </a:p>
        </p:txBody>
      </p:sp>
      <p:sp>
        <p:nvSpPr>
          <p:cNvPr id="7" name="Slide Number Placeholder 5"/>
          <p:cNvSpPr>
            <a:spLocks noGrp="1"/>
          </p:cNvSpPr>
          <p:nvPr>
            <p:ph type="sldNum" sz="quarter" idx="4"/>
          </p:nvPr>
        </p:nvSpPr>
        <p:spPr>
          <a:xfrm>
            <a:off x="8856520" y="6664275"/>
            <a:ext cx="396000" cy="365125"/>
          </a:xfrm>
          <a:prstGeom prst="rect">
            <a:avLst/>
          </a:prstGeom>
        </p:spPr>
        <p:txBody>
          <a:bodyPr/>
          <a:lstStyle>
            <a:lvl1pPr>
              <a:defRPr sz="1200">
                <a:solidFill>
                  <a:schemeClr val="bg1"/>
                </a:solidFill>
              </a:defRPr>
            </a:lvl1pPr>
          </a:lstStyle>
          <a:p>
            <a:fld id="{5AF66AA0-E37C-4065-8BE7-D4086C065B53}" type="slidenum">
              <a:rPr lang="fr-BE" smtClean="0"/>
              <a:pPr/>
              <a:t>‹#›</a:t>
            </a:fld>
            <a:endParaRPr lang="fr-BE" dirty="0"/>
          </a:p>
        </p:txBody>
      </p:sp>
    </p:spTree>
    <p:extLst>
      <p:ext uri="{BB962C8B-B14F-4D97-AF65-F5344CB8AC3E}">
        <p14:creationId xmlns:p14="http://schemas.microsoft.com/office/powerpoint/2010/main" val="42846275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BE"/>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fr-BE"/>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fr-BE"/>
          </a:p>
        </p:txBody>
      </p:sp>
      <p:sp>
        <p:nvSpPr>
          <p:cNvPr id="8" name="Slide Number Placeholder 5"/>
          <p:cNvSpPr>
            <a:spLocks noGrp="1"/>
          </p:cNvSpPr>
          <p:nvPr>
            <p:ph type="sldNum" sz="quarter" idx="4"/>
          </p:nvPr>
        </p:nvSpPr>
        <p:spPr>
          <a:xfrm>
            <a:off x="8856520" y="6664275"/>
            <a:ext cx="396000" cy="365125"/>
          </a:xfrm>
          <a:prstGeom prst="rect">
            <a:avLst/>
          </a:prstGeom>
        </p:spPr>
        <p:txBody>
          <a:bodyPr/>
          <a:lstStyle>
            <a:lvl1pPr>
              <a:defRPr sz="1200">
                <a:solidFill>
                  <a:schemeClr val="bg1"/>
                </a:solidFill>
              </a:defRPr>
            </a:lvl1pPr>
          </a:lstStyle>
          <a:p>
            <a:fld id="{5AF66AA0-E37C-4065-8BE7-D4086C065B53}" type="slidenum">
              <a:rPr lang="fr-BE" smtClean="0"/>
              <a:pPr/>
              <a:t>‹#›</a:t>
            </a:fld>
            <a:endParaRPr lang="fr-BE" dirty="0"/>
          </a:p>
        </p:txBody>
      </p:sp>
    </p:spTree>
    <p:extLst>
      <p:ext uri="{BB962C8B-B14F-4D97-AF65-F5344CB8AC3E}">
        <p14:creationId xmlns:p14="http://schemas.microsoft.com/office/powerpoint/2010/main" val="33115072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fr-B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7" name="Date Placeholder 6"/>
          <p:cNvSpPr>
            <a:spLocks noGrp="1"/>
          </p:cNvSpPr>
          <p:nvPr>
            <p:ph type="dt" sz="half" idx="10"/>
          </p:nvPr>
        </p:nvSpPr>
        <p:spPr>
          <a:xfrm>
            <a:off x="457200" y="6356350"/>
            <a:ext cx="2133600" cy="365125"/>
          </a:xfrm>
          <a:prstGeom prst="rect">
            <a:avLst/>
          </a:prstGeom>
        </p:spPr>
        <p:txBody>
          <a:bodyPr/>
          <a:lstStyle/>
          <a:p>
            <a:endParaRPr lang="fr-BE"/>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fr-BE"/>
          </a:p>
        </p:txBody>
      </p:sp>
      <p:sp>
        <p:nvSpPr>
          <p:cNvPr id="10" name="Slide Number Placeholder 5"/>
          <p:cNvSpPr>
            <a:spLocks noGrp="1"/>
          </p:cNvSpPr>
          <p:nvPr>
            <p:ph type="sldNum" sz="quarter" idx="12"/>
          </p:nvPr>
        </p:nvSpPr>
        <p:spPr>
          <a:xfrm>
            <a:off x="8856520" y="6664275"/>
            <a:ext cx="396000" cy="365125"/>
          </a:xfrm>
          <a:prstGeom prst="rect">
            <a:avLst/>
          </a:prstGeom>
        </p:spPr>
        <p:txBody>
          <a:bodyPr/>
          <a:lstStyle>
            <a:lvl1pPr>
              <a:defRPr sz="1200">
                <a:solidFill>
                  <a:schemeClr val="bg1"/>
                </a:solidFill>
              </a:defRPr>
            </a:lvl1pPr>
          </a:lstStyle>
          <a:p>
            <a:fld id="{5AF66AA0-E37C-4065-8BE7-D4086C065B53}" type="slidenum">
              <a:rPr lang="fr-BE" smtClean="0"/>
              <a:pPr/>
              <a:t>‹#›</a:t>
            </a:fld>
            <a:endParaRPr lang="fr-BE" dirty="0"/>
          </a:p>
        </p:txBody>
      </p:sp>
    </p:spTree>
    <p:extLst>
      <p:ext uri="{BB962C8B-B14F-4D97-AF65-F5344CB8AC3E}">
        <p14:creationId xmlns:p14="http://schemas.microsoft.com/office/powerpoint/2010/main" val="23885421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BE"/>
          </a:p>
        </p:txBody>
      </p:sp>
      <p:sp>
        <p:nvSpPr>
          <p:cNvPr id="3" name="Date Placeholder 2"/>
          <p:cNvSpPr>
            <a:spLocks noGrp="1"/>
          </p:cNvSpPr>
          <p:nvPr>
            <p:ph type="dt" sz="half" idx="10"/>
          </p:nvPr>
        </p:nvSpPr>
        <p:spPr>
          <a:xfrm>
            <a:off x="457200" y="6356350"/>
            <a:ext cx="2133600" cy="365125"/>
          </a:xfrm>
          <a:prstGeom prst="rect">
            <a:avLst/>
          </a:prstGeom>
        </p:spPr>
        <p:txBody>
          <a:bodyPr/>
          <a:lstStyle/>
          <a:p>
            <a:endParaRPr lang="fr-BE"/>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fr-BE"/>
          </a:p>
        </p:txBody>
      </p:sp>
      <p:sp>
        <p:nvSpPr>
          <p:cNvPr id="6" name="Slide Number Placeholder 5"/>
          <p:cNvSpPr>
            <a:spLocks noGrp="1"/>
          </p:cNvSpPr>
          <p:nvPr>
            <p:ph type="sldNum" sz="quarter" idx="4"/>
          </p:nvPr>
        </p:nvSpPr>
        <p:spPr>
          <a:xfrm>
            <a:off x="8856520" y="6664275"/>
            <a:ext cx="396000" cy="365125"/>
          </a:xfrm>
          <a:prstGeom prst="rect">
            <a:avLst/>
          </a:prstGeom>
        </p:spPr>
        <p:txBody>
          <a:bodyPr/>
          <a:lstStyle>
            <a:lvl1pPr>
              <a:defRPr sz="1200">
                <a:solidFill>
                  <a:schemeClr val="bg1"/>
                </a:solidFill>
              </a:defRPr>
            </a:lvl1pPr>
          </a:lstStyle>
          <a:p>
            <a:fld id="{5AF66AA0-E37C-4065-8BE7-D4086C065B53}" type="slidenum">
              <a:rPr lang="fr-BE" smtClean="0"/>
              <a:pPr/>
              <a:t>‹#›</a:t>
            </a:fld>
            <a:endParaRPr lang="fr-BE" dirty="0"/>
          </a:p>
        </p:txBody>
      </p:sp>
    </p:spTree>
    <p:extLst>
      <p:ext uri="{BB962C8B-B14F-4D97-AF65-F5344CB8AC3E}">
        <p14:creationId xmlns:p14="http://schemas.microsoft.com/office/powerpoint/2010/main" val="28543990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endParaRPr lang="fr-BE"/>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fr-BE"/>
          </a:p>
        </p:txBody>
      </p:sp>
      <p:sp>
        <p:nvSpPr>
          <p:cNvPr id="5" name="Slide Number Placeholder 5"/>
          <p:cNvSpPr>
            <a:spLocks noGrp="1"/>
          </p:cNvSpPr>
          <p:nvPr>
            <p:ph type="sldNum" sz="quarter" idx="4"/>
          </p:nvPr>
        </p:nvSpPr>
        <p:spPr>
          <a:xfrm>
            <a:off x="8856520" y="6664275"/>
            <a:ext cx="396000" cy="365125"/>
          </a:xfrm>
          <a:prstGeom prst="rect">
            <a:avLst/>
          </a:prstGeom>
        </p:spPr>
        <p:txBody>
          <a:bodyPr/>
          <a:lstStyle>
            <a:lvl1pPr>
              <a:defRPr sz="1200">
                <a:solidFill>
                  <a:schemeClr val="bg1"/>
                </a:solidFill>
              </a:defRPr>
            </a:lvl1pPr>
          </a:lstStyle>
          <a:p>
            <a:fld id="{5AF66AA0-E37C-4065-8BE7-D4086C065B53}" type="slidenum">
              <a:rPr lang="fr-BE" smtClean="0"/>
              <a:pPr/>
              <a:t>‹#›</a:t>
            </a:fld>
            <a:endParaRPr lang="fr-BE" dirty="0"/>
          </a:p>
        </p:txBody>
      </p:sp>
    </p:spTree>
    <p:extLst>
      <p:ext uri="{BB962C8B-B14F-4D97-AF65-F5344CB8AC3E}">
        <p14:creationId xmlns:p14="http://schemas.microsoft.com/office/powerpoint/2010/main" val="35930467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fr-B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fr-BE"/>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fr-BE"/>
          </a:p>
        </p:txBody>
      </p:sp>
      <p:sp>
        <p:nvSpPr>
          <p:cNvPr id="8" name="Slide Number Placeholder 5"/>
          <p:cNvSpPr>
            <a:spLocks noGrp="1"/>
          </p:cNvSpPr>
          <p:nvPr>
            <p:ph type="sldNum" sz="quarter" idx="4"/>
          </p:nvPr>
        </p:nvSpPr>
        <p:spPr>
          <a:xfrm>
            <a:off x="8856520" y="6664275"/>
            <a:ext cx="396000" cy="365125"/>
          </a:xfrm>
          <a:prstGeom prst="rect">
            <a:avLst/>
          </a:prstGeom>
        </p:spPr>
        <p:txBody>
          <a:bodyPr/>
          <a:lstStyle>
            <a:lvl1pPr>
              <a:defRPr sz="1200">
                <a:solidFill>
                  <a:schemeClr val="bg1"/>
                </a:solidFill>
              </a:defRPr>
            </a:lvl1pPr>
          </a:lstStyle>
          <a:p>
            <a:fld id="{5AF66AA0-E37C-4065-8BE7-D4086C065B53}" type="slidenum">
              <a:rPr lang="fr-BE" smtClean="0"/>
              <a:pPr/>
              <a:t>‹#›</a:t>
            </a:fld>
            <a:endParaRPr lang="fr-BE" dirty="0"/>
          </a:p>
        </p:txBody>
      </p:sp>
    </p:spTree>
    <p:extLst>
      <p:ext uri="{BB962C8B-B14F-4D97-AF65-F5344CB8AC3E}">
        <p14:creationId xmlns:p14="http://schemas.microsoft.com/office/powerpoint/2010/main" val="39338645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fr-B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fr-BE"/>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fr-BE"/>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fr-BE"/>
          </a:p>
        </p:txBody>
      </p:sp>
      <p:sp>
        <p:nvSpPr>
          <p:cNvPr id="8" name="Slide Number Placeholder 5"/>
          <p:cNvSpPr>
            <a:spLocks noGrp="1"/>
          </p:cNvSpPr>
          <p:nvPr>
            <p:ph type="sldNum" sz="quarter" idx="4"/>
          </p:nvPr>
        </p:nvSpPr>
        <p:spPr>
          <a:xfrm>
            <a:off x="8856520" y="6664275"/>
            <a:ext cx="396000" cy="365125"/>
          </a:xfrm>
          <a:prstGeom prst="rect">
            <a:avLst/>
          </a:prstGeom>
        </p:spPr>
        <p:txBody>
          <a:bodyPr/>
          <a:lstStyle>
            <a:lvl1pPr>
              <a:defRPr sz="1200">
                <a:solidFill>
                  <a:schemeClr val="bg1"/>
                </a:solidFill>
              </a:defRPr>
            </a:lvl1pPr>
          </a:lstStyle>
          <a:p>
            <a:fld id="{5AF66AA0-E37C-4065-8BE7-D4086C065B53}" type="slidenum">
              <a:rPr lang="fr-BE" smtClean="0"/>
              <a:pPr/>
              <a:t>‹#›</a:t>
            </a:fld>
            <a:endParaRPr lang="fr-BE" dirty="0"/>
          </a:p>
        </p:txBody>
      </p:sp>
    </p:spTree>
    <p:extLst>
      <p:ext uri="{BB962C8B-B14F-4D97-AF65-F5344CB8AC3E}">
        <p14:creationId xmlns:p14="http://schemas.microsoft.com/office/powerpoint/2010/main" val="24276906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7" name="Title 1"/>
          <p:cNvSpPr txBox="1">
            <a:spLocks/>
          </p:cNvSpPr>
          <p:nvPr userDrawn="1"/>
        </p:nvSpPr>
        <p:spPr>
          <a:xfrm>
            <a:off x="457200" y="274638"/>
            <a:ext cx="8229600" cy="11430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GB" dirty="0"/>
          </a:p>
        </p:txBody>
      </p:sp>
      <p:sp>
        <p:nvSpPr>
          <p:cNvPr id="8" name="Content Placeholder 3"/>
          <p:cNvSpPr>
            <a:spLocks noGrp="1"/>
          </p:cNvSpPr>
          <p:nvPr>
            <p:ph sz="half" idx="13"/>
          </p:nvPr>
        </p:nvSpPr>
        <p:spPr>
          <a:xfrm>
            <a:off x="457200" y="1600200"/>
            <a:ext cx="8229600" cy="2340000"/>
          </a:xfrm>
        </p:spPr>
        <p:txBody>
          <a:bodyPr/>
          <a:lstStyle/>
          <a:p>
            <a:endParaRPr lang="en-GB" dirty="0"/>
          </a:p>
        </p:txBody>
      </p:sp>
      <p:sp>
        <p:nvSpPr>
          <p:cNvPr id="9" name="Content Placeholder 4"/>
          <p:cNvSpPr>
            <a:spLocks noGrp="1"/>
          </p:cNvSpPr>
          <p:nvPr>
            <p:ph sz="half" idx="2"/>
          </p:nvPr>
        </p:nvSpPr>
        <p:spPr>
          <a:xfrm>
            <a:off x="467544" y="4149080"/>
            <a:ext cx="8229600" cy="2340000"/>
          </a:xfrm>
        </p:spPr>
        <p:txBody>
          <a:bodyPr/>
          <a:lstStyle/>
          <a:p>
            <a:endParaRPr lang="en-GB" dirty="0"/>
          </a:p>
        </p:txBody>
      </p:sp>
      <p:sp>
        <p:nvSpPr>
          <p:cNvPr id="10" name="Title 1"/>
          <p:cNvSpPr>
            <a:spLocks noGrp="1"/>
          </p:cNvSpPr>
          <p:nvPr>
            <p:ph type="title"/>
          </p:nvPr>
        </p:nvSpPr>
        <p:spPr>
          <a:xfrm>
            <a:off x="457200" y="274638"/>
            <a:ext cx="8229600" cy="1143000"/>
          </a:xfrm>
        </p:spPr>
        <p:txBody>
          <a:bodyPr/>
          <a:lstStyle/>
          <a:p>
            <a:r>
              <a:rPr lang="en-US"/>
              <a:t>Click to edit Master title style</a:t>
            </a:r>
            <a:endParaRPr lang="fr-BE"/>
          </a:p>
        </p:txBody>
      </p:sp>
      <p:sp>
        <p:nvSpPr>
          <p:cNvPr id="6" name="Slide Number Placeholder 5"/>
          <p:cNvSpPr>
            <a:spLocks noGrp="1"/>
          </p:cNvSpPr>
          <p:nvPr>
            <p:ph type="sldNum" sz="quarter" idx="4"/>
          </p:nvPr>
        </p:nvSpPr>
        <p:spPr>
          <a:xfrm>
            <a:off x="8856520" y="6664275"/>
            <a:ext cx="396000" cy="365125"/>
          </a:xfrm>
          <a:prstGeom prst="rect">
            <a:avLst/>
          </a:prstGeom>
        </p:spPr>
        <p:txBody>
          <a:bodyPr/>
          <a:lstStyle>
            <a:lvl1pPr>
              <a:defRPr sz="1200">
                <a:solidFill>
                  <a:schemeClr val="bg1"/>
                </a:solidFill>
              </a:defRPr>
            </a:lvl1pPr>
          </a:lstStyle>
          <a:p>
            <a:fld id="{5AF66AA0-E37C-4065-8BE7-D4086C065B53}" type="slidenum">
              <a:rPr lang="fr-BE" smtClean="0"/>
              <a:pPr/>
              <a:t>‹#›</a:t>
            </a:fld>
            <a:endParaRPr lang="fr-BE" dirty="0"/>
          </a:p>
        </p:txBody>
      </p:sp>
    </p:spTree>
    <p:extLst>
      <p:ext uri="{BB962C8B-B14F-4D97-AF65-F5344CB8AC3E}">
        <p14:creationId xmlns:p14="http://schemas.microsoft.com/office/powerpoint/2010/main" val="20486330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fr-BE"/>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fr-BE"/>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fr-BE">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fr-BE">
              <a:solidFill>
                <a:prstClr val="black"/>
              </a:solidFill>
            </a:endParaRPr>
          </a:p>
        </p:txBody>
      </p:sp>
      <p:sp>
        <p:nvSpPr>
          <p:cNvPr id="7" name="Slide Number Placeholder 5"/>
          <p:cNvSpPr>
            <a:spLocks noGrp="1"/>
          </p:cNvSpPr>
          <p:nvPr>
            <p:ph type="sldNum" sz="quarter" idx="4"/>
          </p:nvPr>
        </p:nvSpPr>
        <p:spPr>
          <a:xfrm>
            <a:off x="8856520" y="6664275"/>
            <a:ext cx="396000" cy="365125"/>
          </a:xfrm>
          <a:prstGeom prst="rect">
            <a:avLst/>
          </a:prstGeom>
        </p:spPr>
        <p:txBody>
          <a:bodyPr/>
          <a:lstStyle>
            <a:lvl1pPr>
              <a:defRPr sz="1200">
                <a:solidFill>
                  <a:schemeClr val="bg1"/>
                </a:solidFill>
              </a:defRPr>
            </a:lvl1pPr>
          </a:lstStyle>
          <a:p>
            <a:fld id="{5AF66AA0-E37C-4065-8BE7-D4086C065B53}" type="slidenum">
              <a:rPr lang="fr-BE" smtClean="0">
                <a:solidFill>
                  <a:prstClr val="white"/>
                </a:solidFill>
              </a:rPr>
              <a:pPr/>
              <a:t>‹#›</a:t>
            </a:fld>
            <a:endParaRPr lang="fr-BE" dirty="0">
              <a:solidFill>
                <a:prstClr val="white"/>
              </a:solidFill>
            </a:endParaRPr>
          </a:p>
        </p:txBody>
      </p:sp>
    </p:spTree>
    <p:extLst>
      <p:ext uri="{BB962C8B-B14F-4D97-AF65-F5344CB8AC3E}">
        <p14:creationId xmlns:p14="http://schemas.microsoft.com/office/powerpoint/2010/main" val="36138640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BE"/>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fr-BE"/>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fr-BE"/>
          </a:p>
        </p:txBody>
      </p:sp>
      <p:sp>
        <p:nvSpPr>
          <p:cNvPr id="7" name="Slide Number Placeholder 5"/>
          <p:cNvSpPr>
            <a:spLocks noGrp="1"/>
          </p:cNvSpPr>
          <p:nvPr>
            <p:ph type="sldNum" sz="quarter" idx="4"/>
          </p:nvPr>
        </p:nvSpPr>
        <p:spPr>
          <a:xfrm>
            <a:off x="8856520" y="6664275"/>
            <a:ext cx="396000" cy="365125"/>
          </a:xfrm>
          <a:prstGeom prst="rect">
            <a:avLst/>
          </a:prstGeom>
        </p:spPr>
        <p:txBody>
          <a:bodyPr/>
          <a:lstStyle>
            <a:lvl1pPr>
              <a:defRPr sz="1200">
                <a:solidFill>
                  <a:schemeClr val="bg1"/>
                </a:solidFill>
              </a:defRPr>
            </a:lvl1pPr>
          </a:lstStyle>
          <a:p>
            <a:fld id="{5AF66AA0-E37C-4065-8BE7-D4086C065B53}" type="slidenum">
              <a:rPr lang="fr-BE" smtClean="0"/>
              <a:pPr/>
              <a:t>‹#›</a:t>
            </a:fld>
            <a:endParaRPr lang="fr-BE" dirty="0"/>
          </a:p>
        </p:txBody>
      </p:sp>
    </p:spTree>
    <p:extLst>
      <p:ext uri="{BB962C8B-B14F-4D97-AF65-F5344CB8AC3E}">
        <p14:creationId xmlns:p14="http://schemas.microsoft.com/office/powerpoint/2010/main" val="336267672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BE"/>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fr-BE">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fr-BE">
              <a:solidFill>
                <a:prstClr val="black"/>
              </a:solidFill>
            </a:endParaRPr>
          </a:p>
        </p:txBody>
      </p:sp>
      <p:sp>
        <p:nvSpPr>
          <p:cNvPr id="7" name="Slide Number Placeholder 5"/>
          <p:cNvSpPr>
            <a:spLocks noGrp="1"/>
          </p:cNvSpPr>
          <p:nvPr>
            <p:ph type="sldNum" sz="quarter" idx="4"/>
          </p:nvPr>
        </p:nvSpPr>
        <p:spPr>
          <a:xfrm>
            <a:off x="8856520" y="6664275"/>
            <a:ext cx="396000" cy="365125"/>
          </a:xfrm>
          <a:prstGeom prst="rect">
            <a:avLst/>
          </a:prstGeom>
        </p:spPr>
        <p:txBody>
          <a:bodyPr/>
          <a:lstStyle>
            <a:lvl1pPr>
              <a:defRPr sz="1200">
                <a:solidFill>
                  <a:schemeClr val="bg1"/>
                </a:solidFill>
              </a:defRPr>
            </a:lvl1pPr>
          </a:lstStyle>
          <a:p>
            <a:fld id="{5AF66AA0-E37C-4065-8BE7-D4086C065B53}" type="slidenum">
              <a:rPr lang="fr-BE" smtClean="0">
                <a:solidFill>
                  <a:prstClr val="white"/>
                </a:solidFill>
              </a:rPr>
              <a:pPr/>
              <a:t>‹#›</a:t>
            </a:fld>
            <a:endParaRPr lang="fr-BE" dirty="0">
              <a:solidFill>
                <a:prstClr val="white"/>
              </a:solidFill>
            </a:endParaRPr>
          </a:p>
        </p:txBody>
      </p:sp>
    </p:spTree>
    <p:extLst>
      <p:ext uri="{BB962C8B-B14F-4D97-AF65-F5344CB8AC3E}">
        <p14:creationId xmlns:p14="http://schemas.microsoft.com/office/powerpoint/2010/main" val="14537842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BE"/>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fr-BE">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fr-BE">
              <a:solidFill>
                <a:prstClr val="black"/>
              </a:solidFill>
            </a:endParaRPr>
          </a:p>
        </p:txBody>
      </p:sp>
      <p:sp>
        <p:nvSpPr>
          <p:cNvPr id="8" name="Slide Number Placeholder 5"/>
          <p:cNvSpPr>
            <a:spLocks noGrp="1"/>
          </p:cNvSpPr>
          <p:nvPr>
            <p:ph type="sldNum" sz="quarter" idx="4"/>
          </p:nvPr>
        </p:nvSpPr>
        <p:spPr>
          <a:xfrm>
            <a:off x="8856520" y="6664275"/>
            <a:ext cx="396000" cy="365125"/>
          </a:xfrm>
          <a:prstGeom prst="rect">
            <a:avLst/>
          </a:prstGeom>
        </p:spPr>
        <p:txBody>
          <a:bodyPr/>
          <a:lstStyle>
            <a:lvl1pPr>
              <a:defRPr sz="1200">
                <a:solidFill>
                  <a:schemeClr val="bg1"/>
                </a:solidFill>
              </a:defRPr>
            </a:lvl1pPr>
          </a:lstStyle>
          <a:p>
            <a:fld id="{5AF66AA0-E37C-4065-8BE7-D4086C065B53}" type="slidenum">
              <a:rPr lang="fr-BE" smtClean="0">
                <a:solidFill>
                  <a:prstClr val="white"/>
                </a:solidFill>
              </a:rPr>
              <a:pPr/>
              <a:t>‹#›</a:t>
            </a:fld>
            <a:endParaRPr lang="fr-BE" dirty="0">
              <a:solidFill>
                <a:prstClr val="white"/>
              </a:solidFill>
            </a:endParaRPr>
          </a:p>
        </p:txBody>
      </p:sp>
    </p:spTree>
    <p:extLst>
      <p:ext uri="{BB962C8B-B14F-4D97-AF65-F5344CB8AC3E}">
        <p14:creationId xmlns:p14="http://schemas.microsoft.com/office/powerpoint/2010/main" val="340162805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fr-B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7" name="Date Placeholder 6"/>
          <p:cNvSpPr>
            <a:spLocks noGrp="1"/>
          </p:cNvSpPr>
          <p:nvPr>
            <p:ph type="dt" sz="half" idx="10"/>
          </p:nvPr>
        </p:nvSpPr>
        <p:spPr>
          <a:xfrm>
            <a:off x="457200" y="6356350"/>
            <a:ext cx="2133600" cy="365125"/>
          </a:xfrm>
          <a:prstGeom prst="rect">
            <a:avLst/>
          </a:prstGeom>
        </p:spPr>
        <p:txBody>
          <a:bodyPr/>
          <a:lstStyle/>
          <a:p>
            <a:endParaRPr lang="fr-BE">
              <a:solidFill>
                <a:prstClr val="black"/>
              </a:solidFill>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fr-BE">
              <a:solidFill>
                <a:prstClr val="black"/>
              </a:solidFill>
            </a:endParaRPr>
          </a:p>
        </p:txBody>
      </p:sp>
      <p:sp>
        <p:nvSpPr>
          <p:cNvPr id="10" name="Slide Number Placeholder 5"/>
          <p:cNvSpPr>
            <a:spLocks noGrp="1"/>
          </p:cNvSpPr>
          <p:nvPr>
            <p:ph type="sldNum" sz="quarter" idx="12"/>
          </p:nvPr>
        </p:nvSpPr>
        <p:spPr>
          <a:xfrm>
            <a:off x="8856520" y="6664275"/>
            <a:ext cx="396000" cy="365125"/>
          </a:xfrm>
          <a:prstGeom prst="rect">
            <a:avLst/>
          </a:prstGeom>
        </p:spPr>
        <p:txBody>
          <a:bodyPr/>
          <a:lstStyle>
            <a:lvl1pPr>
              <a:defRPr sz="1200">
                <a:solidFill>
                  <a:schemeClr val="bg1"/>
                </a:solidFill>
              </a:defRPr>
            </a:lvl1pPr>
          </a:lstStyle>
          <a:p>
            <a:fld id="{5AF66AA0-E37C-4065-8BE7-D4086C065B53}" type="slidenum">
              <a:rPr lang="fr-BE" smtClean="0">
                <a:solidFill>
                  <a:prstClr val="white"/>
                </a:solidFill>
              </a:rPr>
              <a:pPr/>
              <a:t>‹#›</a:t>
            </a:fld>
            <a:endParaRPr lang="fr-BE" dirty="0">
              <a:solidFill>
                <a:prstClr val="white"/>
              </a:solidFill>
            </a:endParaRPr>
          </a:p>
        </p:txBody>
      </p:sp>
    </p:spTree>
    <p:extLst>
      <p:ext uri="{BB962C8B-B14F-4D97-AF65-F5344CB8AC3E}">
        <p14:creationId xmlns:p14="http://schemas.microsoft.com/office/powerpoint/2010/main" val="324431176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BE"/>
          </a:p>
        </p:txBody>
      </p:sp>
      <p:sp>
        <p:nvSpPr>
          <p:cNvPr id="3" name="Date Placeholder 2"/>
          <p:cNvSpPr>
            <a:spLocks noGrp="1"/>
          </p:cNvSpPr>
          <p:nvPr>
            <p:ph type="dt" sz="half" idx="10"/>
          </p:nvPr>
        </p:nvSpPr>
        <p:spPr>
          <a:xfrm>
            <a:off x="457200" y="6356350"/>
            <a:ext cx="2133600" cy="365125"/>
          </a:xfrm>
          <a:prstGeom prst="rect">
            <a:avLst/>
          </a:prstGeom>
        </p:spPr>
        <p:txBody>
          <a:bodyPr/>
          <a:lstStyle/>
          <a:p>
            <a:endParaRPr lang="fr-BE">
              <a:solidFill>
                <a:prstClr val="black"/>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fr-BE">
              <a:solidFill>
                <a:prstClr val="black"/>
              </a:solidFill>
            </a:endParaRPr>
          </a:p>
        </p:txBody>
      </p:sp>
      <p:sp>
        <p:nvSpPr>
          <p:cNvPr id="6" name="Slide Number Placeholder 5"/>
          <p:cNvSpPr>
            <a:spLocks noGrp="1"/>
          </p:cNvSpPr>
          <p:nvPr>
            <p:ph type="sldNum" sz="quarter" idx="4"/>
          </p:nvPr>
        </p:nvSpPr>
        <p:spPr>
          <a:xfrm>
            <a:off x="8856520" y="6664275"/>
            <a:ext cx="396000" cy="365125"/>
          </a:xfrm>
          <a:prstGeom prst="rect">
            <a:avLst/>
          </a:prstGeom>
        </p:spPr>
        <p:txBody>
          <a:bodyPr/>
          <a:lstStyle>
            <a:lvl1pPr>
              <a:defRPr sz="1200">
                <a:solidFill>
                  <a:schemeClr val="bg1"/>
                </a:solidFill>
              </a:defRPr>
            </a:lvl1pPr>
          </a:lstStyle>
          <a:p>
            <a:fld id="{5AF66AA0-E37C-4065-8BE7-D4086C065B53}" type="slidenum">
              <a:rPr lang="fr-BE" smtClean="0">
                <a:solidFill>
                  <a:prstClr val="white"/>
                </a:solidFill>
              </a:rPr>
              <a:pPr/>
              <a:t>‹#›</a:t>
            </a:fld>
            <a:endParaRPr lang="fr-BE" dirty="0">
              <a:solidFill>
                <a:prstClr val="white"/>
              </a:solidFill>
            </a:endParaRPr>
          </a:p>
        </p:txBody>
      </p:sp>
    </p:spTree>
    <p:extLst>
      <p:ext uri="{BB962C8B-B14F-4D97-AF65-F5344CB8AC3E}">
        <p14:creationId xmlns:p14="http://schemas.microsoft.com/office/powerpoint/2010/main" val="380645240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endParaRPr lang="fr-BE">
              <a:solidFill>
                <a:prstClr val="black"/>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fr-BE">
              <a:solidFill>
                <a:prstClr val="black"/>
              </a:solidFill>
            </a:endParaRPr>
          </a:p>
        </p:txBody>
      </p:sp>
      <p:sp>
        <p:nvSpPr>
          <p:cNvPr id="5" name="Slide Number Placeholder 5"/>
          <p:cNvSpPr>
            <a:spLocks noGrp="1"/>
          </p:cNvSpPr>
          <p:nvPr>
            <p:ph type="sldNum" sz="quarter" idx="4"/>
          </p:nvPr>
        </p:nvSpPr>
        <p:spPr>
          <a:xfrm>
            <a:off x="8856520" y="6664275"/>
            <a:ext cx="396000" cy="365125"/>
          </a:xfrm>
          <a:prstGeom prst="rect">
            <a:avLst/>
          </a:prstGeom>
        </p:spPr>
        <p:txBody>
          <a:bodyPr/>
          <a:lstStyle>
            <a:lvl1pPr>
              <a:defRPr sz="1200">
                <a:solidFill>
                  <a:schemeClr val="bg1"/>
                </a:solidFill>
              </a:defRPr>
            </a:lvl1pPr>
          </a:lstStyle>
          <a:p>
            <a:fld id="{5AF66AA0-E37C-4065-8BE7-D4086C065B53}" type="slidenum">
              <a:rPr lang="fr-BE" smtClean="0">
                <a:solidFill>
                  <a:prstClr val="white"/>
                </a:solidFill>
              </a:rPr>
              <a:pPr/>
              <a:t>‹#›</a:t>
            </a:fld>
            <a:endParaRPr lang="fr-BE" dirty="0">
              <a:solidFill>
                <a:prstClr val="white"/>
              </a:solidFill>
            </a:endParaRPr>
          </a:p>
        </p:txBody>
      </p:sp>
    </p:spTree>
    <p:extLst>
      <p:ext uri="{BB962C8B-B14F-4D97-AF65-F5344CB8AC3E}">
        <p14:creationId xmlns:p14="http://schemas.microsoft.com/office/powerpoint/2010/main" val="97463931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fr-B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fr-BE">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fr-BE">
              <a:solidFill>
                <a:prstClr val="black"/>
              </a:solidFill>
            </a:endParaRPr>
          </a:p>
        </p:txBody>
      </p:sp>
      <p:sp>
        <p:nvSpPr>
          <p:cNvPr id="8" name="Slide Number Placeholder 5"/>
          <p:cNvSpPr>
            <a:spLocks noGrp="1"/>
          </p:cNvSpPr>
          <p:nvPr>
            <p:ph type="sldNum" sz="quarter" idx="4"/>
          </p:nvPr>
        </p:nvSpPr>
        <p:spPr>
          <a:xfrm>
            <a:off x="8856520" y="6664275"/>
            <a:ext cx="396000" cy="365125"/>
          </a:xfrm>
          <a:prstGeom prst="rect">
            <a:avLst/>
          </a:prstGeom>
        </p:spPr>
        <p:txBody>
          <a:bodyPr/>
          <a:lstStyle>
            <a:lvl1pPr>
              <a:defRPr sz="1200">
                <a:solidFill>
                  <a:schemeClr val="bg1"/>
                </a:solidFill>
              </a:defRPr>
            </a:lvl1pPr>
          </a:lstStyle>
          <a:p>
            <a:fld id="{5AF66AA0-E37C-4065-8BE7-D4086C065B53}" type="slidenum">
              <a:rPr lang="fr-BE" smtClean="0">
                <a:solidFill>
                  <a:prstClr val="white"/>
                </a:solidFill>
              </a:rPr>
              <a:pPr/>
              <a:t>‹#›</a:t>
            </a:fld>
            <a:endParaRPr lang="fr-BE" dirty="0">
              <a:solidFill>
                <a:prstClr val="white"/>
              </a:solidFill>
            </a:endParaRPr>
          </a:p>
        </p:txBody>
      </p:sp>
    </p:spTree>
    <p:extLst>
      <p:ext uri="{BB962C8B-B14F-4D97-AF65-F5344CB8AC3E}">
        <p14:creationId xmlns:p14="http://schemas.microsoft.com/office/powerpoint/2010/main" val="175102962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fr-B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fr-BE"/>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fr-BE">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fr-BE">
              <a:solidFill>
                <a:prstClr val="black"/>
              </a:solidFill>
            </a:endParaRPr>
          </a:p>
        </p:txBody>
      </p:sp>
      <p:sp>
        <p:nvSpPr>
          <p:cNvPr id="8" name="Slide Number Placeholder 5"/>
          <p:cNvSpPr>
            <a:spLocks noGrp="1"/>
          </p:cNvSpPr>
          <p:nvPr>
            <p:ph type="sldNum" sz="quarter" idx="4"/>
          </p:nvPr>
        </p:nvSpPr>
        <p:spPr>
          <a:xfrm>
            <a:off x="8856520" y="6664275"/>
            <a:ext cx="396000" cy="365125"/>
          </a:xfrm>
          <a:prstGeom prst="rect">
            <a:avLst/>
          </a:prstGeom>
        </p:spPr>
        <p:txBody>
          <a:bodyPr/>
          <a:lstStyle>
            <a:lvl1pPr>
              <a:defRPr sz="1200">
                <a:solidFill>
                  <a:schemeClr val="bg1"/>
                </a:solidFill>
              </a:defRPr>
            </a:lvl1pPr>
          </a:lstStyle>
          <a:p>
            <a:fld id="{5AF66AA0-E37C-4065-8BE7-D4086C065B53}" type="slidenum">
              <a:rPr lang="fr-BE" smtClean="0">
                <a:solidFill>
                  <a:prstClr val="white"/>
                </a:solidFill>
              </a:rPr>
              <a:pPr/>
              <a:t>‹#›</a:t>
            </a:fld>
            <a:endParaRPr lang="fr-BE" dirty="0">
              <a:solidFill>
                <a:prstClr val="white"/>
              </a:solidFill>
            </a:endParaRPr>
          </a:p>
        </p:txBody>
      </p:sp>
    </p:spTree>
    <p:extLst>
      <p:ext uri="{BB962C8B-B14F-4D97-AF65-F5344CB8AC3E}">
        <p14:creationId xmlns:p14="http://schemas.microsoft.com/office/powerpoint/2010/main" val="72055111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7" name="Title 1"/>
          <p:cNvSpPr txBox="1">
            <a:spLocks/>
          </p:cNvSpPr>
          <p:nvPr userDrawn="1"/>
        </p:nvSpPr>
        <p:spPr>
          <a:xfrm>
            <a:off x="457200" y="274638"/>
            <a:ext cx="8229600" cy="11430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GB" dirty="0">
              <a:solidFill>
                <a:prstClr val="black"/>
              </a:solidFill>
            </a:endParaRPr>
          </a:p>
        </p:txBody>
      </p:sp>
      <p:sp>
        <p:nvSpPr>
          <p:cNvPr id="8" name="Content Placeholder 3"/>
          <p:cNvSpPr>
            <a:spLocks noGrp="1"/>
          </p:cNvSpPr>
          <p:nvPr>
            <p:ph sz="half" idx="13"/>
          </p:nvPr>
        </p:nvSpPr>
        <p:spPr>
          <a:xfrm>
            <a:off x="457200" y="1600200"/>
            <a:ext cx="8229600" cy="2340000"/>
          </a:xfrm>
        </p:spPr>
        <p:txBody>
          <a:bodyPr/>
          <a:lstStyle/>
          <a:p>
            <a:endParaRPr lang="en-GB" dirty="0"/>
          </a:p>
        </p:txBody>
      </p:sp>
      <p:sp>
        <p:nvSpPr>
          <p:cNvPr id="9" name="Content Placeholder 4"/>
          <p:cNvSpPr>
            <a:spLocks noGrp="1"/>
          </p:cNvSpPr>
          <p:nvPr>
            <p:ph sz="half" idx="2"/>
          </p:nvPr>
        </p:nvSpPr>
        <p:spPr>
          <a:xfrm>
            <a:off x="467544" y="4149080"/>
            <a:ext cx="8229600" cy="2340000"/>
          </a:xfrm>
        </p:spPr>
        <p:txBody>
          <a:bodyPr/>
          <a:lstStyle/>
          <a:p>
            <a:endParaRPr lang="en-GB" dirty="0"/>
          </a:p>
        </p:txBody>
      </p:sp>
      <p:sp>
        <p:nvSpPr>
          <p:cNvPr id="10" name="Title 1"/>
          <p:cNvSpPr>
            <a:spLocks noGrp="1"/>
          </p:cNvSpPr>
          <p:nvPr>
            <p:ph type="title"/>
          </p:nvPr>
        </p:nvSpPr>
        <p:spPr>
          <a:xfrm>
            <a:off x="457200" y="274638"/>
            <a:ext cx="8229600" cy="1143000"/>
          </a:xfrm>
        </p:spPr>
        <p:txBody>
          <a:bodyPr/>
          <a:lstStyle/>
          <a:p>
            <a:r>
              <a:rPr lang="en-US"/>
              <a:t>Click to edit Master title style</a:t>
            </a:r>
            <a:endParaRPr lang="fr-BE"/>
          </a:p>
        </p:txBody>
      </p:sp>
      <p:sp>
        <p:nvSpPr>
          <p:cNvPr id="6" name="Slide Number Placeholder 5"/>
          <p:cNvSpPr>
            <a:spLocks noGrp="1"/>
          </p:cNvSpPr>
          <p:nvPr>
            <p:ph type="sldNum" sz="quarter" idx="4"/>
          </p:nvPr>
        </p:nvSpPr>
        <p:spPr>
          <a:xfrm>
            <a:off x="8856520" y="6664275"/>
            <a:ext cx="396000" cy="365125"/>
          </a:xfrm>
          <a:prstGeom prst="rect">
            <a:avLst/>
          </a:prstGeom>
        </p:spPr>
        <p:txBody>
          <a:bodyPr/>
          <a:lstStyle>
            <a:lvl1pPr>
              <a:defRPr sz="1200">
                <a:solidFill>
                  <a:schemeClr val="bg1"/>
                </a:solidFill>
              </a:defRPr>
            </a:lvl1pPr>
          </a:lstStyle>
          <a:p>
            <a:fld id="{5AF66AA0-E37C-4065-8BE7-D4086C065B53}" type="slidenum">
              <a:rPr lang="fr-BE" smtClean="0">
                <a:solidFill>
                  <a:prstClr val="white"/>
                </a:solidFill>
              </a:rPr>
              <a:pPr/>
              <a:t>‹#›</a:t>
            </a:fld>
            <a:endParaRPr lang="fr-BE" dirty="0">
              <a:solidFill>
                <a:prstClr val="white"/>
              </a:solidFill>
            </a:endParaRPr>
          </a:p>
        </p:txBody>
      </p:sp>
    </p:spTree>
    <p:extLst>
      <p:ext uri="{BB962C8B-B14F-4D97-AF65-F5344CB8AC3E}">
        <p14:creationId xmlns:p14="http://schemas.microsoft.com/office/powerpoint/2010/main" val="371450442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fr-BE"/>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fr-BE"/>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fr-BE">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fr-BE">
              <a:solidFill>
                <a:prstClr val="black"/>
              </a:solidFill>
            </a:endParaRPr>
          </a:p>
        </p:txBody>
      </p:sp>
      <p:sp>
        <p:nvSpPr>
          <p:cNvPr id="7" name="Slide Number Placeholder 5"/>
          <p:cNvSpPr>
            <a:spLocks noGrp="1"/>
          </p:cNvSpPr>
          <p:nvPr>
            <p:ph type="sldNum" sz="quarter" idx="4"/>
          </p:nvPr>
        </p:nvSpPr>
        <p:spPr>
          <a:xfrm>
            <a:off x="8856520" y="6664275"/>
            <a:ext cx="396000" cy="365125"/>
          </a:xfrm>
          <a:prstGeom prst="rect">
            <a:avLst/>
          </a:prstGeom>
        </p:spPr>
        <p:txBody>
          <a:bodyPr/>
          <a:lstStyle>
            <a:lvl1pPr>
              <a:defRPr sz="1200">
                <a:solidFill>
                  <a:schemeClr val="bg1"/>
                </a:solidFill>
              </a:defRPr>
            </a:lvl1pPr>
          </a:lstStyle>
          <a:p>
            <a:fld id="{5AF66AA0-E37C-4065-8BE7-D4086C065B53}" type="slidenum">
              <a:rPr lang="fr-BE" smtClean="0">
                <a:solidFill>
                  <a:prstClr val="white"/>
                </a:solidFill>
              </a:rPr>
              <a:pPr/>
              <a:t>‹#›</a:t>
            </a:fld>
            <a:endParaRPr lang="fr-BE" dirty="0">
              <a:solidFill>
                <a:prstClr val="white"/>
              </a:solidFill>
            </a:endParaRPr>
          </a:p>
        </p:txBody>
      </p:sp>
    </p:spTree>
    <p:extLst>
      <p:ext uri="{BB962C8B-B14F-4D97-AF65-F5344CB8AC3E}">
        <p14:creationId xmlns:p14="http://schemas.microsoft.com/office/powerpoint/2010/main" val="261792830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BE"/>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fr-BE">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fr-BE">
              <a:solidFill>
                <a:prstClr val="black"/>
              </a:solidFill>
            </a:endParaRPr>
          </a:p>
        </p:txBody>
      </p:sp>
      <p:sp>
        <p:nvSpPr>
          <p:cNvPr id="7" name="Slide Number Placeholder 5"/>
          <p:cNvSpPr>
            <a:spLocks noGrp="1"/>
          </p:cNvSpPr>
          <p:nvPr>
            <p:ph type="sldNum" sz="quarter" idx="4"/>
          </p:nvPr>
        </p:nvSpPr>
        <p:spPr>
          <a:xfrm>
            <a:off x="8856520" y="6664275"/>
            <a:ext cx="396000" cy="365125"/>
          </a:xfrm>
          <a:prstGeom prst="rect">
            <a:avLst/>
          </a:prstGeom>
        </p:spPr>
        <p:txBody>
          <a:bodyPr/>
          <a:lstStyle>
            <a:lvl1pPr>
              <a:defRPr sz="1200">
                <a:solidFill>
                  <a:schemeClr val="bg1"/>
                </a:solidFill>
              </a:defRPr>
            </a:lvl1pPr>
          </a:lstStyle>
          <a:p>
            <a:fld id="{5AF66AA0-E37C-4065-8BE7-D4086C065B53}" type="slidenum">
              <a:rPr lang="fr-BE" smtClean="0">
                <a:solidFill>
                  <a:prstClr val="white"/>
                </a:solidFill>
              </a:rPr>
              <a:pPr/>
              <a:t>‹#›</a:t>
            </a:fld>
            <a:endParaRPr lang="fr-BE" dirty="0">
              <a:solidFill>
                <a:prstClr val="white"/>
              </a:solidFill>
            </a:endParaRPr>
          </a:p>
        </p:txBody>
      </p:sp>
    </p:spTree>
    <p:extLst>
      <p:ext uri="{BB962C8B-B14F-4D97-AF65-F5344CB8AC3E}">
        <p14:creationId xmlns:p14="http://schemas.microsoft.com/office/powerpoint/2010/main" val="5674259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BE"/>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fr-BE"/>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fr-BE"/>
          </a:p>
        </p:txBody>
      </p:sp>
      <p:sp>
        <p:nvSpPr>
          <p:cNvPr id="8" name="Slide Number Placeholder 5"/>
          <p:cNvSpPr>
            <a:spLocks noGrp="1"/>
          </p:cNvSpPr>
          <p:nvPr>
            <p:ph type="sldNum" sz="quarter" idx="4"/>
          </p:nvPr>
        </p:nvSpPr>
        <p:spPr>
          <a:xfrm>
            <a:off x="8856520" y="6664275"/>
            <a:ext cx="396000" cy="365125"/>
          </a:xfrm>
          <a:prstGeom prst="rect">
            <a:avLst/>
          </a:prstGeom>
        </p:spPr>
        <p:txBody>
          <a:bodyPr/>
          <a:lstStyle>
            <a:lvl1pPr>
              <a:defRPr sz="1200">
                <a:solidFill>
                  <a:schemeClr val="bg1"/>
                </a:solidFill>
              </a:defRPr>
            </a:lvl1pPr>
          </a:lstStyle>
          <a:p>
            <a:fld id="{5AF66AA0-E37C-4065-8BE7-D4086C065B53}" type="slidenum">
              <a:rPr lang="fr-BE" smtClean="0"/>
              <a:pPr/>
              <a:t>‹#›</a:t>
            </a:fld>
            <a:endParaRPr lang="fr-BE" dirty="0"/>
          </a:p>
        </p:txBody>
      </p:sp>
    </p:spTree>
    <p:extLst>
      <p:ext uri="{BB962C8B-B14F-4D97-AF65-F5344CB8AC3E}">
        <p14:creationId xmlns:p14="http://schemas.microsoft.com/office/powerpoint/2010/main" val="17686188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BE"/>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fr-BE">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fr-BE">
              <a:solidFill>
                <a:prstClr val="black"/>
              </a:solidFill>
            </a:endParaRPr>
          </a:p>
        </p:txBody>
      </p:sp>
      <p:sp>
        <p:nvSpPr>
          <p:cNvPr id="8" name="Slide Number Placeholder 5"/>
          <p:cNvSpPr>
            <a:spLocks noGrp="1"/>
          </p:cNvSpPr>
          <p:nvPr>
            <p:ph type="sldNum" sz="quarter" idx="4"/>
          </p:nvPr>
        </p:nvSpPr>
        <p:spPr>
          <a:xfrm>
            <a:off x="8856520" y="6664275"/>
            <a:ext cx="396000" cy="365125"/>
          </a:xfrm>
          <a:prstGeom prst="rect">
            <a:avLst/>
          </a:prstGeom>
        </p:spPr>
        <p:txBody>
          <a:bodyPr/>
          <a:lstStyle>
            <a:lvl1pPr>
              <a:defRPr sz="1200">
                <a:solidFill>
                  <a:schemeClr val="bg1"/>
                </a:solidFill>
              </a:defRPr>
            </a:lvl1pPr>
          </a:lstStyle>
          <a:p>
            <a:fld id="{5AF66AA0-E37C-4065-8BE7-D4086C065B53}" type="slidenum">
              <a:rPr lang="fr-BE" smtClean="0">
                <a:solidFill>
                  <a:prstClr val="white"/>
                </a:solidFill>
              </a:rPr>
              <a:pPr/>
              <a:t>‹#›</a:t>
            </a:fld>
            <a:endParaRPr lang="fr-BE" dirty="0">
              <a:solidFill>
                <a:prstClr val="white"/>
              </a:solidFill>
            </a:endParaRPr>
          </a:p>
        </p:txBody>
      </p:sp>
    </p:spTree>
    <p:extLst>
      <p:ext uri="{BB962C8B-B14F-4D97-AF65-F5344CB8AC3E}">
        <p14:creationId xmlns:p14="http://schemas.microsoft.com/office/powerpoint/2010/main" val="36731852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fr-B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7" name="Date Placeholder 6"/>
          <p:cNvSpPr>
            <a:spLocks noGrp="1"/>
          </p:cNvSpPr>
          <p:nvPr>
            <p:ph type="dt" sz="half" idx="10"/>
          </p:nvPr>
        </p:nvSpPr>
        <p:spPr>
          <a:xfrm>
            <a:off x="457200" y="6356350"/>
            <a:ext cx="2133600" cy="365125"/>
          </a:xfrm>
          <a:prstGeom prst="rect">
            <a:avLst/>
          </a:prstGeom>
        </p:spPr>
        <p:txBody>
          <a:bodyPr/>
          <a:lstStyle/>
          <a:p>
            <a:endParaRPr lang="fr-BE">
              <a:solidFill>
                <a:prstClr val="black"/>
              </a:solidFill>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fr-BE">
              <a:solidFill>
                <a:prstClr val="black"/>
              </a:solidFill>
            </a:endParaRPr>
          </a:p>
        </p:txBody>
      </p:sp>
      <p:sp>
        <p:nvSpPr>
          <p:cNvPr id="10" name="Slide Number Placeholder 5"/>
          <p:cNvSpPr>
            <a:spLocks noGrp="1"/>
          </p:cNvSpPr>
          <p:nvPr>
            <p:ph type="sldNum" sz="quarter" idx="12"/>
          </p:nvPr>
        </p:nvSpPr>
        <p:spPr>
          <a:xfrm>
            <a:off x="8856520" y="6664275"/>
            <a:ext cx="396000" cy="365125"/>
          </a:xfrm>
          <a:prstGeom prst="rect">
            <a:avLst/>
          </a:prstGeom>
        </p:spPr>
        <p:txBody>
          <a:bodyPr/>
          <a:lstStyle>
            <a:lvl1pPr>
              <a:defRPr sz="1200">
                <a:solidFill>
                  <a:schemeClr val="bg1"/>
                </a:solidFill>
              </a:defRPr>
            </a:lvl1pPr>
          </a:lstStyle>
          <a:p>
            <a:fld id="{5AF66AA0-E37C-4065-8BE7-D4086C065B53}" type="slidenum">
              <a:rPr lang="fr-BE" smtClean="0">
                <a:solidFill>
                  <a:prstClr val="white"/>
                </a:solidFill>
              </a:rPr>
              <a:pPr/>
              <a:t>‹#›</a:t>
            </a:fld>
            <a:endParaRPr lang="fr-BE" dirty="0">
              <a:solidFill>
                <a:prstClr val="white"/>
              </a:solidFill>
            </a:endParaRPr>
          </a:p>
        </p:txBody>
      </p:sp>
    </p:spTree>
    <p:extLst>
      <p:ext uri="{BB962C8B-B14F-4D97-AF65-F5344CB8AC3E}">
        <p14:creationId xmlns:p14="http://schemas.microsoft.com/office/powerpoint/2010/main" val="383645497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BE"/>
          </a:p>
        </p:txBody>
      </p:sp>
      <p:sp>
        <p:nvSpPr>
          <p:cNvPr id="3" name="Date Placeholder 2"/>
          <p:cNvSpPr>
            <a:spLocks noGrp="1"/>
          </p:cNvSpPr>
          <p:nvPr>
            <p:ph type="dt" sz="half" idx="10"/>
          </p:nvPr>
        </p:nvSpPr>
        <p:spPr>
          <a:xfrm>
            <a:off x="457200" y="6356350"/>
            <a:ext cx="2133600" cy="365125"/>
          </a:xfrm>
          <a:prstGeom prst="rect">
            <a:avLst/>
          </a:prstGeom>
        </p:spPr>
        <p:txBody>
          <a:bodyPr/>
          <a:lstStyle/>
          <a:p>
            <a:endParaRPr lang="fr-BE">
              <a:solidFill>
                <a:prstClr val="black"/>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fr-BE">
              <a:solidFill>
                <a:prstClr val="black"/>
              </a:solidFill>
            </a:endParaRPr>
          </a:p>
        </p:txBody>
      </p:sp>
      <p:sp>
        <p:nvSpPr>
          <p:cNvPr id="6" name="Slide Number Placeholder 5"/>
          <p:cNvSpPr>
            <a:spLocks noGrp="1"/>
          </p:cNvSpPr>
          <p:nvPr>
            <p:ph type="sldNum" sz="quarter" idx="4"/>
          </p:nvPr>
        </p:nvSpPr>
        <p:spPr>
          <a:xfrm>
            <a:off x="8856520" y="6664275"/>
            <a:ext cx="396000" cy="365125"/>
          </a:xfrm>
          <a:prstGeom prst="rect">
            <a:avLst/>
          </a:prstGeom>
        </p:spPr>
        <p:txBody>
          <a:bodyPr/>
          <a:lstStyle>
            <a:lvl1pPr>
              <a:defRPr sz="1200">
                <a:solidFill>
                  <a:schemeClr val="bg1"/>
                </a:solidFill>
              </a:defRPr>
            </a:lvl1pPr>
          </a:lstStyle>
          <a:p>
            <a:fld id="{5AF66AA0-E37C-4065-8BE7-D4086C065B53}" type="slidenum">
              <a:rPr lang="fr-BE" smtClean="0">
                <a:solidFill>
                  <a:prstClr val="white"/>
                </a:solidFill>
              </a:rPr>
              <a:pPr/>
              <a:t>‹#›</a:t>
            </a:fld>
            <a:endParaRPr lang="fr-BE" dirty="0">
              <a:solidFill>
                <a:prstClr val="white"/>
              </a:solidFill>
            </a:endParaRPr>
          </a:p>
        </p:txBody>
      </p:sp>
    </p:spTree>
    <p:extLst>
      <p:ext uri="{BB962C8B-B14F-4D97-AF65-F5344CB8AC3E}">
        <p14:creationId xmlns:p14="http://schemas.microsoft.com/office/powerpoint/2010/main" val="80716508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endParaRPr lang="fr-BE">
              <a:solidFill>
                <a:prstClr val="black"/>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fr-BE">
              <a:solidFill>
                <a:prstClr val="black"/>
              </a:solidFill>
            </a:endParaRPr>
          </a:p>
        </p:txBody>
      </p:sp>
      <p:sp>
        <p:nvSpPr>
          <p:cNvPr id="5" name="Slide Number Placeholder 5"/>
          <p:cNvSpPr>
            <a:spLocks noGrp="1"/>
          </p:cNvSpPr>
          <p:nvPr>
            <p:ph type="sldNum" sz="quarter" idx="4"/>
          </p:nvPr>
        </p:nvSpPr>
        <p:spPr>
          <a:xfrm>
            <a:off x="8856520" y="6664275"/>
            <a:ext cx="396000" cy="365125"/>
          </a:xfrm>
          <a:prstGeom prst="rect">
            <a:avLst/>
          </a:prstGeom>
        </p:spPr>
        <p:txBody>
          <a:bodyPr/>
          <a:lstStyle>
            <a:lvl1pPr>
              <a:defRPr sz="1200">
                <a:solidFill>
                  <a:schemeClr val="bg1"/>
                </a:solidFill>
              </a:defRPr>
            </a:lvl1pPr>
          </a:lstStyle>
          <a:p>
            <a:fld id="{5AF66AA0-E37C-4065-8BE7-D4086C065B53}" type="slidenum">
              <a:rPr lang="fr-BE" smtClean="0">
                <a:solidFill>
                  <a:prstClr val="white"/>
                </a:solidFill>
              </a:rPr>
              <a:pPr/>
              <a:t>‹#›</a:t>
            </a:fld>
            <a:endParaRPr lang="fr-BE" dirty="0">
              <a:solidFill>
                <a:prstClr val="white"/>
              </a:solidFill>
            </a:endParaRPr>
          </a:p>
        </p:txBody>
      </p:sp>
    </p:spTree>
    <p:extLst>
      <p:ext uri="{BB962C8B-B14F-4D97-AF65-F5344CB8AC3E}">
        <p14:creationId xmlns:p14="http://schemas.microsoft.com/office/powerpoint/2010/main" val="57085430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fr-B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fr-BE">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fr-BE">
              <a:solidFill>
                <a:prstClr val="black"/>
              </a:solidFill>
            </a:endParaRPr>
          </a:p>
        </p:txBody>
      </p:sp>
      <p:sp>
        <p:nvSpPr>
          <p:cNvPr id="8" name="Slide Number Placeholder 5"/>
          <p:cNvSpPr>
            <a:spLocks noGrp="1"/>
          </p:cNvSpPr>
          <p:nvPr>
            <p:ph type="sldNum" sz="quarter" idx="4"/>
          </p:nvPr>
        </p:nvSpPr>
        <p:spPr>
          <a:xfrm>
            <a:off x="8856520" y="6664275"/>
            <a:ext cx="396000" cy="365125"/>
          </a:xfrm>
          <a:prstGeom prst="rect">
            <a:avLst/>
          </a:prstGeom>
        </p:spPr>
        <p:txBody>
          <a:bodyPr/>
          <a:lstStyle>
            <a:lvl1pPr>
              <a:defRPr sz="1200">
                <a:solidFill>
                  <a:schemeClr val="bg1"/>
                </a:solidFill>
              </a:defRPr>
            </a:lvl1pPr>
          </a:lstStyle>
          <a:p>
            <a:fld id="{5AF66AA0-E37C-4065-8BE7-D4086C065B53}" type="slidenum">
              <a:rPr lang="fr-BE" smtClean="0">
                <a:solidFill>
                  <a:prstClr val="white"/>
                </a:solidFill>
              </a:rPr>
              <a:pPr/>
              <a:t>‹#›</a:t>
            </a:fld>
            <a:endParaRPr lang="fr-BE" dirty="0">
              <a:solidFill>
                <a:prstClr val="white"/>
              </a:solidFill>
            </a:endParaRPr>
          </a:p>
        </p:txBody>
      </p:sp>
    </p:spTree>
    <p:extLst>
      <p:ext uri="{BB962C8B-B14F-4D97-AF65-F5344CB8AC3E}">
        <p14:creationId xmlns:p14="http://schemas.microsoft.com/office/powerpoint/2010/main" val="394651866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fr-B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fr-BE"/>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fr-BE">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fr-BE">
              <a:solidFill>
                <a:prstClr val="black"/>
              </a:solidFill>
            </a:endParaRPr>
          </a:p>
        </p:txBody>
      </p:sp>
      <p:sp>
        <p:nvSpPr>
          <p:cNvPr id="8" name="Slide Number Placeholder 5"/>
          <p:cNvSpPr>
            <a:spLocks noGrp="1"/>
          </p:cNvSpPr>
          <p:nvPr>
            <p:ph type="sldNum" sz="quarter" idx="4"/>
          </p:nvPr>
        </p:nvSpPr>
        <p:spPr>
          <a:xfrm>
            <a:off x="8856520" y="6664275"/>
            <a:ext cx="396000" cy="365125"/>
          </a:xfrm>
          <a:prstGeom prst="rect">
            <a:avLst/>
          </a:prstGeom>
        </p:spPr>
        <p:txBody>
          <a:bodyPr/>
          <a:lstStyle>
            <a:lvl1pPr>
              <a:defRPr sz="1200">
                <a:solidFill>
                  <a:schemeClr val="bg1"/>
                </a:solidFill>
              </a:defRPr>
            </a:lvl1pPr>
          </a:lstStyle>
          <a:p>
            <a:fld id="{5AF66AA0-E37C-4065-8BE7-D4086C065B53}" type="slidenum">
              <a:rPr lang="fr-BE" smtClean="0">
                <a:solidFill>
                  <a:prstClr val="white"/>
                </a:solidFill>
              </a:rPr>
              <a:pPr/>
              <a:t>‹#›</a:t>
            </a:fld>
            <a:endParaRPr lang="fr-BE" dirty="0">
              <a:solidFill>
                <a:prstClr val="white"/>
              </a:solidFill>
            </a:endParaRPr>
          </a:p>
        </p:txBody>
      </p:sp>
    </p:spTree>
    <p:extLst>
      <p:ext uri="{BB962C8B-B14F-4D97-AF65-F5344CB8AC3E}">
        <p14:creationId xmlns:p14="http://schemas.microsoft.com/office/powerpoint/2010/main" val="91873757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7" name="Title 1"/>
          <p:cNvSpPr txBox="1">
            <a:spLocks/>
          </p:cNvSpPr>
          <p:nvPr userDrawn="1"/>
        </p:nvSpPr>
        <p:spPr>
          <a:xfrm>
            <a:off x="457200" y="274638"/>
            <a:ext cx="8229600" cy="11430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GB" dirty="0">
              <a:solidFill>
                <a:prstClr val="black"/>
              </a:solidFill>
            </a:endParaRPr>
          </a:p>
        </p:txBody>
      </p:sp>
      <p:sp>
        <p:nvSpPr>
          <p:cNvPr id="8" name="Content Placeholder 3"/>
          <p:cNvSpPr>
            <a:spLocks noGrp="1"/>
          </p:cNvSpPr>
          <p:nvPr>
            <p:ph sz="half" idx="13"/>
          </p:nvPr>
        </p:nvSpPr>
        <p:spPr>
          <a:xfrm>
            <a:off x="457200" y="1600200"/>
            <a:ext cx="8229600" cy="2340000"/>
          </a:xfrm>
        </p:spPr>
        <p:txBody>
          <a:bodyPr/>
          <a:lstStyle/>
          <a:p>
            <a:endParaRPr lang="en-GB" dirty="0"/>
          </a:p>
        </p:txBody>
      </p:sp>
      <p:sp>
        <p:nvSpPr>
          <p:cNvPr id="9" name="Content Placeholder 4"/>
          <p:cNvSpPr>
            <a:spLocks noGrp="1"/>
          </p:cNvSpPr>
          <p:nvPr>
            <p:ph sz="half" idx="2"/>
          </p:nvPr>
        </p:nvSpPr>
        <p:spPr>
          <a:xfrm>
            <a:off x="467544" y="4149080"/>
            <a:ext cx="8229600" cy="2340000"/>
          </a:xfrm>
        </p:spPr>
        <p:txBody>
          <a:bodyPr/>
          <a:lstStyle/>
          <a:p>
            <a:endParaRPr lang="en-GB" dirty="0"/>
          </a:p>
        </p:txBody>
      </p:sp>
      <p:sp>
        <p:nvSpPr>
          <p:cNvPr id="10" name="Title 1"/>
          <p:cNvSpPr>
            <a:spLocks noGrp="1"/>
          </p:cNvSpPr>
          <p:nvPr>
            <p:ph type="title"/>
          </p:nvPr>
        </p:nvSpPr>
        <p:spPr>
          <a:xfrm>
            <a:off x="457200" y="274638"/>
            <a:ext cx="8229600" cy="1143000"/>
          </a:xfrm>
        </p:spPr>
        <p:txBody>
          <a:bodyPr/>
          <a:lstStyle/>
          <a:p>
            <a:r>
              <a:rPr lang="en-US"/>
              <a:t>Click to edit Master title style</a:t>
            </a:r>
            <a:endParaRPr lang="fr-BE"/>
          </a:p>
        </p:txBody>
      </p:sp>
      <p:sp>
        <p:nvSpPr>
          <p:cNvPr id="6" name="Slide Number Placeholder 5"/>
          <p:cNvSpPr>
            <a:spLocks noGrp="1"/>
          </p:cNvSpPr>
          <p:nvPr>
            <p:ph type="sldNum" sz="quarter" idx="4"/>
          </p:nvPr>
        </p:nvSpPr>
        <p:spPr>
          <a:xfrm>
            <a:off x="8856520" y="6664275"/>
            <a:ext cx="396000" cy="365125"/>
          </a:xfrm>
          <a:prstGeom prst="rect">
            <a:avLst/>
          </a:prstGeom>
        </p:spPr>
        <p:txBody>
          <a:bodyPr/>
          <a:lstStyle>
            <a:lvl1pPr>
              <a:defRPr sz="1200">
                <a:solidFill>
                  <a:schemeClr val="bg1"/>
                </a:solidFill>
              </a:defRPr>
            </a:lvl1pPr>
          </a:lstStyle>
          <a:p>
            <a:fld id="{5AF66AA0-E37C-4065-8BE7-D4086C065B53}" type="slidenum">
              <a:rPr lang="fr-BE" smtClean="0">
                <a:solidFill>
                  <a:prstClr val="white"/>
                </a:solidFill>
              </a:rPr>
              <a:pPr/>
              <a:t>‹#›</a:t>
            </a:fld>
            <a:endParaRPr lang="fr-BE" dirty="0">
              <a:solidFill>
                <a:prstClr val="white"/>
              </a:solidFill>
            </a:endParaRPr>
          </a:p>
        </p:txBody>
      </p:sp>
    </p:spTree>
    <p:extLst>
      <p:ext uri="{BB962C8B-B14F-4D97-AF65-F5344CB8AC3E}">
        <p14:creationId xmlns:p14="http://schemas.microsoft.com/office/powerpoint/2010/main" val="41117161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fr-B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7" name="Date Placeholder 6"/>
          <p:cNvSpPr>
            <a:spLocks noGrp="1"/>
          </p:cNvSpPr>
          <p:nvPr>
            <p:ph type="dt" sz="half" idx="10"/>
          </p:nvPr>
        </p:nvSpPr>
        <p:spPr>
          <a:xfrm>
            <a:off x="457200" y="6356350"/>
            <a:ext cx="2133600" cy="365125"/>
          </a:xfrm>
          <a:prstGeom prst="rect">
            <a:avLst/>
          </a:prstGeom>
        </p:spPr>
        <p:txBody>
          <a:bodyPr/>
          <a:lstStyle/>
          <a:p>
            <a:endParaRPr lang="fr-BE"/>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fr-BE"/>
          </a:p>
        </p:txBody>
      </p:sp>
      <p:sp>
        <p:nvSpPr>
          <p:cNvPr id="10" name="Slide Number Placeholder 5"/>
          <p:cNvSpPr>
            <a:spLocks noGrp="1"/>
          </p:cNvSpPr>
          <p:nvPr>
            <p:ph type="sldNum" sz="quarter" idx="12"/>
          </p:nvPr>
        </p:nvSpPr>
        <p:spPr>
          <a:xfrm>
            <a:off x="8856520" y="6664275"/>
            <a:ext cx="396000" cy="365125"/>
          </a:xfrm>
          <a:prstGeom prst="rect">
            <a:avLst/>
          </a:prstGeom>
        </p:spPr>
        <p:txBody>
          <a:bodyPr/>
          <a:lstStyle>
            <a:lvl1pPr>
              <a:defRPr sz="1200">
                <a:solidFill>
                  <a:schemeClr val="bg1"/>
                </a:solidFill>
              </a:defRPr>
            </a:lvl1pPr>
          </a:lstStyle>
          <a:p>
            <a:fld id="{5AF66AA0-E37C-4065-8BE7-D4086C065B53}" type="slidenum">
              <a:rPr lang="fr-BE" smtClean="0"/>
              <a:pPr/>
              <a:t>‹#›</a:t>
            </a:fld>
            <a:endParaRPr lang="fr-BE" dirty="0"/>
          </a:p>
        </p:txBody>
      </p:sp>
    </p:spTree>
    <p:extLst>
      <p:ext uri="{BB962C8B-B14F-4D97-AF65-F5344CB8AC3E}">
        <p14:creationId xmlns:p14="http://schemas.microsoft.com/office/powerpoint/2010/main" val="37090857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BE"/>
          </a:p>
        </p:txBody>
      </p:sp>
      <p:sp>
        <p:nvSpPr>
          <p:cNvPr id="3" name="Date Placeholder 2"/>
          <p:cNvSpPr>
            <a:spLocks noGrp="1"/>
          </p:cNvSpPr>
          <p:nvPr>
            <p:ph type="dt" sz="half" idx="10"/>
          </p:nvPr>
        </p:nvSpPr>
        <p:spPr>
          <a:xfrm>
            <a:off x="457200" y="6356350"/>
            <a:ext cx="2133600" cy="365125"/>
          </a:xfrm>
          <a:prstGeom prst="rect">
            <a:avLst/>
          </a:prstGeom>
        </p:spPr>
        <p:txBody>
          <a:bodyPr/>
          <a:lstStyle/>
          <a:p>
            <a:endParaRPr lang="fr-BE"/>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fr-BE"/>
          </a:p>
        </p:txBody>
      </p:sp>
      <p:sp>
        <p:nvSpPr>
          <p:cNvPr id="6" name="Slide Number Placeholder 5"/>
          <p:cNvSpPr>
            <a:spLocks noGrp="1"/>
          </p:cNvSpPr>
          <p:nvPr>
            <p:ph type="sldNum" sz="quarter" idx="4"/>
          </p:nvPr>
        </p:nvSpPr>
        <p:spPr>
          <a:xfrm>
            <a:off x="8856520" y="6664275"/>
            <a:ext cx="396000" cy="365125"/>
          </a:xfrm>
          <a:prstGeom prst="rect">
            <a:avLst/>
          </a:prstGeom>
        </p:spPr>
        <p:txBody>
          <a:bodyPr/>
          <a:lstStyle>
            <a:lvl1pPr>
              <a:defRPr sz="1200">
                <a:solidFill>
                  <a:schemeClr val="bg1"/>
                </a:solidFill>
              </a:defRPr>
            </a:lvl1pPr>
          </a:lstStyle>
          <a:p>
            <a:fld id="{5AF66AA0-E37C-4065-8BE7-D4086C065B53}" type="slidenum">
              <a:rPr lang="fr-BE" smtClean="0"/>
              <a:pPr/>
              <a:t>‹#›</a:t>
            </a:fld>
            <a:endParaRPr lang="fr-BE" dirty="0"/>
          </a:p>
        </p:txBody>
      </p:sp>
    </p:spTree>
    <p:extLst>
      <p:ext uri="{BB962C8B-B14F-4D97-AF65-F5344CB8AC3E}">
        <p14:creationId xmlns:p14="http://schemas.microsoft.com/office/powerpoint/2010/main" val="25554197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endParaRPr lang="fr-BE"/>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fr-BE"/>
          </a:p>
        </p:txBody>
      </p:sp>
      <p:sp>
        <p:nvSpPr>
          <p:cNvPr id="5" name="Slide Number Placeholder 5"/>
          <p:cNvSpPr>
            <a:spLocks noGrp="1"/>
          </p:cNvSpPr>
          <p:nvPr>
            <p:ph type="sldNum" sz="quarter" idx="4"/>
          </p:nvPr>
        </p:nvSpPr>
        <p:spPr>
          <a:xfrm>
            <a:off x="8856520" y="6664275"/>
            <a:ext cx="396000" cy="365125"/>
          </a:xfrm>
          <a:prstGeom prst="rect">
            <a:avLst/>
          </a:prstGeom>
        </p:spPr>
        <p:txBody>
          <a:bodyPr/>
          <a:lstStyle>
            <a:lvl1pPr>
              <a:defRPr sz="1200">
                <a:solidFill>
                  <a:schemeClr val="bg1"/>
                </a:solidFill>
              </a:defRPr>
            </a:lvl1pPr>
          </a:lstStyle>
          <a:p>
            <a:fld id="{5AF66AA0-E37C-4065-8BE7-D4086C065B53}" type="slidenum">
              <a:rPr lang="fr-BE" smtClean="0"/>
              <a:pPr/>
              <a:t>‹#›</a:t>
            </a:fld>
            <a:endParaRPr lang="fr-BE" dirty="0"/>
          </a:p>
        </p:txBody>
      </p:sp>
    </p:spTree>
    <p:extLst>
      <p:ext uri="{BB962C8B-B14F-4D97-AF65-F5344CB8AC3E}">
        <p14:creationId xmlns:p14="http://schemas.microsoft.com/office/powerpoint/2010/main" val="28887214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fr-B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fr-BE"/>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fr-BE"/>
          </a:p>
        </p:txBody>
      </p:sp>
      <p:sp>
        <p:nvSpPr>
          <p:cNvPr id="8" name="Slide Number Placeholder 5"/>
          <p:cNvSpPr>
            <a:spLocks noGrp="1"/>
          </p:cNvSpPr>
          <p:nvPr>
            <p:ph type="sldNum" sz="quarter" idx="4"/>
          </p:nvPr>
        </p:nvSpPr>
        <p:spPr>
          <a:xfrm>
            <a:off x="8856520" y="6664275"/>
            <a:ext cx="396000" cy="365125"/>
          </a:xfrm>
          <a:prstGeom prst="rect">
            <a:avLst/>
          </a:prstGeom>
        </p:spPr>
        <p:txBody>
          <a:bodyPr/>
          <a:lstStyle>
            <a:lvl1pPr>
              <a:defRPr sz="1200">
                <a:solidFill>
                  <a:schemeClr val="bg1"/>
                </a:solidFill>
              </a:defRPr>
            </a:lvl1pPr>
          </a:lstStyle>
          <a:p>
            <a:fld id="{5AF66AA0-E37C-4065-8BE7-D4086C065B53}" type="slidenum">
              <a:rPr lang="fr-BE" smtClean="0"/>
              <a:pPr/>
              <a:t>‹#›</a:t>
            </a:fld>
            <a:endParaRPr lang="fr-BE" dirty="0"/>
          </a:p>
        </p:txBody>
      </p:sp>
    </p:spTree>
    <p:extLst>
      <p:ext uri="{BB962C8B-B14F-4D97-AF65-F5344CB8AC3E}">
        <p14:creationId xmlns:p14="http://schemas.microsoft.com/office/powerpoint/2010/main" val="6238493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fr-B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fr-BE"/>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fr-BE"/>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fr-BE"/>
          </a:p>
        </p:txBody>
      </p:sp>
      <p:sp>
        <p:nvSpPr>
          <p:cNvPr id="8" name="Slide Number Placeholder 5"/>
          <p:cNvSpPr>
            <a:spLocks noGrp="1"/>
          </p:cNvSpPr>
          <p:nvPr>
            <p:ph type="sldNum" sz="quarter" idx="4"/>
          </p:nvPr>
        </p:nvSpPr>
        <p:spPr>
          <a:xfrm>
            <a:off x="8856520" y="6664275"/>
            <a:ext cx="396000" cy="365125"/>
          </a:xfrm>
          <a:prstGeom prst="rect">
            <a:avLst/>
          </a:prstGeom>
        </p:spPr>
        <p:txBody>
          <a:bodyPr/>
          <a:lstStyle>
            <a:lvl1pPr>
              <a:defRPr sz="1200">
                <a:solidFill>
                  <a:schemeClr val="bg1"/>
                </a:solidFill>
              </a:defRPr>
            </a:lvl1pPr>
          </a:lstStyle>
          <a:p>
            <a:fld id="{5AF66AA0-E37C-4065-8BE7-D4086C065B53}" type="slidenum">
              <a:rPr lang="fr-BE" smtClean="0"/>
              <a:pPr/>
              <a:t>‹#›</a:t>
            </a:fld>
            <a:endParaRPr lang="fr-BE" dirty="0"/>
          </a:p>
        </p:txBody>
      </p:sp>
    </p:spTree>
    <p:extLst>
      <p:ext uri="{BB962C8B-B14F-4D97-AF65-F5344CB8AC3E}">
        <p14:creationId xmlns:p14="http://schemas.microsoft.com/office/powerpoint/2010/main" val="40022412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7" name="Title 1"/>
          <p:cNvSpPr txBox="1">
            <a:spLocks/>
          </p:cNvSpPr>
          <p:nvPr userDrawn="1"/>
        </p:nvSpPr>
        <p:spPr>
          <a:xfrm>
            <a:off x="457200" y="274638"/>
            <a:ext cx="8229600" cy="11430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GB" dirty="0"/>
          </a:p>
        </p:txBody>
      </p:sp>
      <p:sp>
        <p:nvSpPr>
          <p:cNvPr id="8" name="Content Placeholder 3"/>
          <p:cNvSpPr>
            <a:spLocks noGrp="1"/>
          </p:cNvSpPr>
          <p:nvPr>
            <p:ph sz="half" idx="13"/>
          </p:nvPr>
        </p:nvSpPr>
        <p:spPr>
          <a:xfrm>
            <a:off x="457200" y="1600200"/>
            <a:ext cx="8229600" cy="2340000"/>
          </a:xfrm>
        </p:spPr>
        <p:txBody>
          <a:bodyPr/>
          <a:lstStyle/>
          <a:p>
            <a:endParaRPr lang="en-GB" dirty="0"/>
          </a:p>
        </p:txBody>
      </p:sp>
      <p:sp>
        <p:nvSpPr>
          <p:cNvPr id="9" name="Content Placeholder 4"/>
          <p:cNvSpPr>
            <a:spLocks noGrp="1"/>
          </p:cNvSpPr>
          <p:nvPr>
            <p:ph sz="half" idx="2"/>
          </p:nvPr>
        </p:nvSpPr>
        <p:spPr>
          <a:xfrm>
            <a:off x="467544" y="4149080"/>
            <a:ext cx="8229600" cy="2340000"/>
          </a:xfrm>
        </p:spPr>
        <p:txBody>
          <a:bodyPr/>
          <a:lstStyle/>
          <a:p>
            <a:endParaRPr lang="en-GB" dirty="0"/>
          </a:p>
        </p:txBody>
      </p:sp>
      <p:sp>
        <p:nvSpPr>
          <p:cNvPr id="10" name="Title 1"/>
          <p:cNvSpPr>
            <a:spLocks noGrp="1"/>
          </p:cNvSpPr>
          <p:nvPr>
            <p:ph type="title"/>
          </p:nvPr>
        </p:nvSpPr>
        <p:spPr>
          <a:xfrm>
            <a:off x="457200" y="274638"/>
            <a:ext cx="8229600" cy="1143000"/>
          </a:xfrm>
        </p:spPr>
        <p:txBody>
          <a:bodyPr/>
          <a:lstStyle/>
          <a:p>
            <a:r>
              <a:rPr lang="en-US"/>
              <a:t>Click to edit Master title style</a:t>
            </a:r>
            <a:endParaRPr lang="fr-BE"/>
          </a:p>
        </p:txBody>
      </p:sp>
      <p:sp>
        <p:nvSpPr>
          <p:cNvPr id="6" name="Slide Number Placeholder 5"/>
          <p:cNvSpPr>
            <a:spLocks noGrp="1"/>
          </p:cNvSpPr>
          <p:nvPr>
            <p:ph type="sldNum" sz="quarter" idx="4"/>
          </p:nvPr>
        </p:nvSpPr>
        <p:spPr>
          <a:xfrm>
            <a:off x="8856520" y="6664275"/>
            <a:ext cx="396000" cy="365125"/>
          </a:xfrm>
          <a:prstGeom prst="rect">
            <a:avLst/>
          </a:prstGeom>
        </p:spPr>
        <p:txBody>
          <a:bodyPr/>
          <a:lstStyle>
            <a:lvl1pPr>
              <a:defRPr sz="1200">
                <a:solidFill>
                  <a:schemeClr val="bg1"/>
                </a:solidFill>
              </a:defRPr>
            </a:lvl1pPr>
          </a:lstStyle>
          <a:p>
            <a:fld id="{5AF66AA0-E37C-4065-8BE7-D4086C065B53}" type="slidenum">
              <a:rPr lang="fr-BE" smtClean="0"/>
              <a:pPr/>
              <a:t>‹#›</a:t>
            </a:fld>
            <a:endParaRPr lang="fr-BE" dirty="0"/>
          </a:p>
        </p:txBody>
      </p:sp>
    </p:spTree>
    <p:extLst>
      <p:ext uri="{BB962C8B-B14F-4D97-AF65-F5344CB8AC3E}">
        <p14:creationId xmlns:p14="http://schemas.microsoft.com/office/powerpoint/2010/main" val="26104750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5" Type="http://schemas.openxmlformats.org/officeDocument/2006/relationships/slideLayout" Target="../slideLayouts/slideLayout14.xml"/><Relationship Id="rId10" Type="http://schemas.openxmlformats.org/officeDocument/2006/relationships/theme" Target="../theme/theme2.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5" Type="http://schemas.openxmlformats.org/officeDocument/2006/relationships/slideLayout" Target="../slideLayouts/slideLayout23.xml"/><Relationship Id="rId10" Type="http://schemas.openxmlformats.org/officeDocument/2006/relationships/theme" Target="../theme/theme3.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5" Type="http://schemas.openxmlformats.org/officeDocument/2006/relationships/slideLayout" Target="../slideLayouts/slideLayout32.xml"/><Relationship Id="rId10" Type="http://schemas.openxmlformats.org/officeDocument/2006/relationships/theme" Target="../theme/theme4.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fr-BE"/>
          </a:p>
        </p:txBody>
      </p:sp>
      <p:sp>
        <p:nvSpPr>
          <p:cNvPr id="3" name="Text Placeholder 2"/>
          <p:cNvSpPr>
            <a:spLocks noGrp="1"/>
          </p:cNvSpPr>
          <p:nvPr>
            <p:ph type="body" idx="1"/>
          </p:nvPr>
        </p:nvSpPr>
        <p:spPr>
          <a:xfrm>
            <a:off x="457200" y="1600200"/>
            <a:ext cx="8229600" cy="499715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r-BE" dirty="0"/>
          </a:p>
        </p:txBody>
      </p:sp>
      <p:sp>
        <p:nvSpPr>
          <p:cNvPr id="7" name="Rectangle 6"/>
          <p:cNvSpPr/>
          <p:nvPr/>
        </p:nvSpPr>
        <p:spPr>
          <a:xfrm>
            <a:off x="8928000" y="0"/>
            <a:ext cx="216000" cy="685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r"/>
            <a:r>
              <a:rPr lang="pl-PL" sz="1600" dirty="0"/>
              <a:t>Zastosowania</a:t>
            </a:r>
            <a:endParaRPr lang="fr-BE" sz="1600" dirty="0"/>
          </a:p>
        </p:txBody>
      </p:sp>
      <p:sp>
        <p:nvSpPr>
          <p:cNvPr id="5" name="Slide Number Placeholder 5"/>
          <p:cNvSpPr>
            <a:spLocks noGrp="1"/>
          </p:cNvSpPr>
          <p:nvPr>
            <p:ph type="sldNum" sz="quarter" idx="4"/>
          </p:nvPr>
        </p:nvSpPr>
        <p:spPr>
          <a:xfrm>
            <a:off x="8856520" y="6664275"/>
            <a:ext cx="396000" cy="365125"/>
          </a:xfrm>
          <a:prstGeom prst="rect">
            <a:avLst/>
          </a:prstGeom>
        </p:spPr>
        <p:txBody>
          <a:bodyPr/>
          <a:lstStyle>
            <a:lvl1pPr>
              <a:defRPr sz="1200">
                <a:solidFill>
                  <a:schemeClr val="bg1"/>
                </a:solidFill>
              </a:defRPr>
            </a:lvl1pPr>
          </a:lstStyle>
          <a:p>
            <a:fld id="{5AF66AA0-E37C-4065-8BE7-D4086C065B53}" type="slidenum">
              <a:rPr lang="fr-BE" smtClean="0"/>
              <a:pPr/>
              <a:t>‹#›</a:t>
            </a:fld>
            <a:endParaRPr lang="fr-BE" dirty="0"/>
          </a:p>
        </p:txBody>
      </p:sp>
    </p:spTree>
    <p:extLst>
      <p:ext uri="{BB962C8B-B14F-4D97-AF65-F5344CB8AC3E}">
        <p14:creationId xmlns:p14="http://schemas.microsoft.com/office/powerpoint/2010/main" val="725280648"/>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2" r:id="rId3"/>
    <p:sldLayoutId id="2147483713" r:id="rId4"/>
    <p:sldLayoutId id="2147483714" r:id="rId5"/>
    <p:sldLayoutId id="2147483715" r:id="rId6"/>
    <p:sldLayoutId id="2147483716" r:id="rId7"/>
    <p:sldLayoutId id="2147483717" r:id="rId8"/>
    <p:sldLayoutId id="2147483719" r:id="rId9"/>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Clr>
          <a:srgbClr val="C00000"/>
        </a:buClr>
        <a:buFont typeface="Wingdings" panose="05000000000000000000" pitchFamily="2" charset="2"/>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
          <a:srgbClr val="C00000"/>
        </a:buClr>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rgbClr val="C00000"/>
        </a:buClr>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fr-BE"/>
          </a:p>
        </p:txBody>
      </p:sp>
      <p:sp>
        <p:nvSpPr>
          <p:cNvPr id="3" name="Text Placeholder 2"/>
          <p:cNvSpPr>
            <a:spLocks noGrp="1"/>
          </p:cNvSpPr>
          <p:nvPr>
            <p:ph type="body" idx="1"/>
          </p:nvPr>
        </p:nvSpPr>
        <p:spPr>
          <a:xfrm>
            <a:off x="457200" y="1600200"/>
            <a:ext cx="8229600" cy="499715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r-BE" dirty="0"/>
          </a:p>
        </p:txBody>
      </p:sp>
      <p:sp>
        <p:nvSpPr>
          <p:cNvPr id="7" name="Rectangle 6"/>
          <p:cNvSpPr/>
          <p:nvPr/>
        </p:nvSpPr>
        <p:spPr>
          <a:xfrm>
            <a:off x="8928000" y="0"/>
            <a:ext cx="216000" cy="685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r"/>
            <a:r>
              <a:rPr lang="pl-PL" sz="1600" dirty="0"/>
              <a:t>Zastosowania – dystrybucja wody</a:t>
            </a:r>
            <a:endParaRPr lang="fr-BE" sz="1600" dirty="0"/>
          </a:p>
        </p:txBody>
      </p:sp>
      <p:sp>
        <p:nvSpPr>
          <p:cNvPr id="5" name="Slide Number Placeholder 5"/>
          <p:cNvSpPr>
            <a:spLocks noGrp="1"/>
          </p:cNvSpPr>
          <p:nvPr>
            <p:ph type="sldNum" sz="quarter" idx="4"/>
          </p:nvPr>
        </p:nvSpPr>
        <p:spPr>
          <a:xfrm>
            <a:off x="8856520" y="6664275"/>
            <a:ext cx="396000" cy="365125"/>
          </a:xfrm>
          <a:prstGeom prst="rect">
            <a:avLst/>
          </a:prstGeom>
        </p:spPr>
        <p:txBody>
          <a:bodyPr/>
          <a:lstStyle>
            <a:lvl1pPr>
              <a:defRPr sz="1200">
                <a:solidFill>
                  <a:schemeClr val="bg1"/>
                </a:solidFill>
              </a:defRPr>
            </a:lvl1pPr>
          </a:lstStyle>
          <a:p>
            <a:fld id="{5AF66AA0-E37C-4065-8BE7-D4086C065B53}" type="slidenum">
              <a:rPr lang="fr-BE" smtClean="0"/>
              <a:pPr/>
              <a:t>‹#›</a:t>
            </a:fld>
            <a:endParaRPr lang="fr-BE" dirty="0"/>
          </a:p>
        </p:txBody>
      </p:sp>
    </p:spTree>
    <p:extLst>
      <p:ext uri="{BB962C8B-B14F-4D97-AF65-F5344CB8AC3E}">
        <p14:creationId xmlns:p14="http://schemas.microsoft.com/office/powerpoint/2010/main" val="3212940591"/>
      </p:ext>
    </p:extLst>
  </p:cSld>
  <p:clrMap bg1="lt1" tx1="dk1" bg2="lt2" tx2="dk2" accent1="accent1" accent2="accent2" accent3="accent3" accent4="accent4" accent5="accent5" accent6="accent6" hlink="hlink" folHlink="folHlink"/>
  <p:sldLayoutIdLst>
    <p:sldLayoutId id="2147483831" r:id="rId1"/>
    <p:sldLayoutId id="2147483832" r:id="rId2"/>
    <p:sldLayoutId id="2147483833" r:id="rId3"/>
    <p:sldLayoutId id="2147483834" r:id="rId4"/>
    <p:sldLayoutId id="2147483835" r:id="rId5"/>
    <p:sldLayoutId id="2147483836" r:id="rId6"/>
    <p:sldLayoutId id="2147483837" r:id="rId7"/>
    <p:sldLayoutId id="2147483838" r:id="rId8"/>
    <p:sldLayoutId id="2147483839" r:id="rId9"/>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Clr>
          <a:srgbClr val="C00000"/>
        </a:buClr>
        <a:buFont typeface="Wingdings" panose="05000000000000000000" pitchFamily="2" charset="2"/>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
          <a:srgbClr val="C00000"/>
        </a:buClr>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rgbClr val="C00000"/>
        </a:buClr>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fr-BE"/>
          </a:p>
        </p:txBody>
      </p:sp>
      <p:sp>
        <p:nvSpPr>
          <p:cNvPr id="3" name="Text Placeholder 2"/>
          <p:cNvSpPr>
            <a:spLocks noGrp="1"/>
          </p:cNvSpPr>
          <p:nvPr>
            <p:ph type="body" idx="1"/>
          </p:nvPr>
        </p:nvSpPr>
        <p:spPr>
          <a:xfrm>
            <a:off x="457200" y="1600200"/>
            <a:ext cx="8229600" cy="499715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r-BE" dirty="0"/>
          </a:p>
        </p:txBody>
      </p:sp>
      <p:sp>
        <p:nvSpPr>
          <p:cNvPr id="7" name="Rectangle 6"/>
          <p:cNvSpPr/>
          <p:nvPr/>
        </p:nvSpPr>
        <p:spPr>
          <a:xfrm>
            <a:off x="8928000" y="0"/>
            <a:ext cx="216000" cy="685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r"/>
            <a:r>
              <a:rPr lang="pl-PL" sz="1600" dirty="0">
                <a:solidFill>
                  <a:prstClr val="white"/>
                </a:solidFill>
              </a:rPr>
              <a:t>Zastosowania</a:t>
            </a:r>
            <a:r>
              <a:rPr lang="nl-BE" sz="1600" dirty="0">
                <a:solidFill>
                  <a:prstClr val="white"/>
                </a:solidFill>
              </a:rPr>
              <a:t> - Mosty</a:t>
            </a:r>
            <a:endParaRPr lang="fr-BE" sz="1600" dirty="0">
              <a:solidFill>
                <a:prstClr val="white"/>
              </a:solidFill>
            </a:endParaRPr>
          </a:p>
        </p:txBody>
      </p:sp>
      <p:sp>
        <p:nvSpPr>
          <p:cNvPr id="5" name="Slide Number Placeholder 5"/>
          <p:cNvSpPr>
            <a:spLocks noGrp="1"/>
          </p:cNvSpPr>
          <p:nvPr>
            <p:ph type="sldNum" sz="quarter" idx="4"/>
          </p:nvPr>
        </p:nvSpPr>
        <p:spPr>
          <a:xfrm>
            <a:off x="8856520" y="6664275"/>
            <a:ext cx="396000" cy="365125"/>
          </a:xfrm>
          <a:prstGeom prst="rect">
            <a:avLst/>
          </a:prstGeom>
        </p:spPr>
        <p:txBody>
          <a:bodyPr/>
          <a:lstStyle>
            <a:lvl1pPr>
              <a:defRPr sz="1200">
                <a:solidFill>
                  <a:schemeClr val="bg1"/>
                </a:solidFill>
              </a:defRPr>
            </a:lvl1pPr>
          </a:lstStyle>
          <a:p>
            <a:fld id="{5AF66AA0-E37C-4065-8BE7-D4086C065B53}" type="slidenum">
              <a:rPr lang="fr-BE" smtClean="0">
                <a:solidFill>
                  <a:prstClr val="white"/>
                </a:solidFill>
              </a:rPr>
              <a:pPr/>
              <a:t>‹#›</a:t>
            </a:fld>
            <a:endParaRPr lang="fr-BE" dirty="0">
              <a:solidFill>
                <a:prstClr val="white"/>
              </a:solidFill>
            </a:endParaRPr>
          </a:p>
        </p:txBody>
      </p:sp>
    </p:spTree>
    <p:extLst>
      <p:ext uri="{BB962C8B-B14F-4D97-AF65-F5344CB8AC3E}">
        <p14:creationId xmlns:p14="http://schemas.microsoft.com/office/powerpoint/2010/main" val="3362320642"/>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Clr>
          <a:srgbClr val="C00000"/>
        </a:buClr>
        <a:buFont typeface="Wingdings" panose="05000000000000000000" pitchFamily="2" charset="2"/>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
          <a:srgbClr val="C00000"/>
        </a:buClr>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rgbClr val="C00000"/>
        </a:buClr>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fr-BE"/>
          </a:p>
        </p:txBody>
      </p:sp>
      <p:sp>
        <p:nvSpPr>
          <p:cNvPr id="3" name="Text Placeholder 2"/>
          <p:cNvSpPr>
            <a:spLocks noGrp="1"/>
          </p:cNvSpPr>
          <p:nvPr>
            <p:ph type="body" idx="1"/>
          </p:nvPr>
        </p:nvSpPr>
        <p:spPr>
          <a:xfrm>
            <a:off x="457200" y="1600200"/>
            <a:ext cx="8229600" cy="499715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r-BE" dirty="0"/>
          </a:p>
        </p:txBody>
      </p:sp>
      <p:sp>
        <p:nvSpPr>
          <p:cNvPr id="7" name="Rectangle 6"/>
          <p:cNvSpPr/>
          <p:nvPr/>
        </p:nvSpPr>
        <p:spPr>
          <a:xfrm>
            <a:off x="8928000" y="0"/>
            <a:ext cx="216000" cy="685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lang="pl-PL" sz="1600" dirty="0">
                <a:solidFill>
                  <a:prstClr val="white"/>
                </a:solidFill>
              </a:rPr>
              <a:t>Zastosowania</a:t>
            </a:r>
            <a:r>
              <a:rPr lang="nl-BE" sz="1600" dirty="0">
                <a:solidFill>
                  <a:prstClr val="white"/>
                </a:solidFill>
              </a:rPr>
              <a:t> - </a:t>
            </a:r>
            <a:r>
              <a:rPr lang="pl-PL" sz="1600" kern="1200" dirty="0">
                <a:solidFill>
                  <a:schemeClr val="lt1"/>
                </a:solidFill>
                <a:effectLst/>
                <a:latin typeface="+mn-lt"/>
                <a:ea typeface="+mn-ea"/>
                <a:cs typeface="+mn-cs"/>
              </a:rPr>
              <a:t>Infrastruktura przybrzeżna</a:t>
            </a:r>
            <a:endParaRPr lang="fr-BE" sz="1600" dirty="0">
              <a:solidFill>
                <a:prstClr val="white"/>
              </a:solidFill>
            </a:endParaRPr>
          </a:p>
        </p:txBody>
      </p:sp>
      <p:sp>
        <p:nvSpPr>
          <p:cNvPr id="5" name="Slide Number Placeholder 5"/>
          <p:cNvSpPr>
            <a:spLocks noGrp="1"/>
          </p:cNvSpPr>
          <p:nvPr>
            <p:ph type="sldNum" sz="quarter" idx="4"/>
          </p:nvPr>
        </p:nvSpPr>
        <p:spPr>
          <a:xfrm>
            <a:off x="8856520" y="6664275"/>
            <a:ext cx="396000" cy="365125"/>
          </a:xfrm>
          <a:prstGeom prst="rect">
            <a:avLst/>
          </a:prstGeom>
        </p:spPr>
        <p:txBody>
          <a:bodyPr/>
          <a:lstStyle>
            <a:lvl1pPr>
              <a:defRPr sz="1200">
                <a:solidFill>
                  <a:schemeClr val="bg1"/>
                </a:solidFill>
              </a:defRPr>
            </a:lvl1pPr>
          </a:lstStyle>
          <a:p>
            <a:fld id="{5AF66AA0-E37C-4065-8BE7-D4086C065B53}" type="slidenum">
              <a:rPr lang="fr-BE" smtClean="0">
                <a:solidFill>
                  <a:prstClr val="white"/>
                </a:solidFill>
              </a:rPr>
              <a:pPr/>
              <a:t>‹#›</a:t>
            </a:fld>
            <a:endParaRPr lang="fr-BE" dirty="0">
              <a:solidFill>
                <a:prstClr val="white"/>
              </a:solidFill>
            </a:endParaRPr>
          </a:p>
        </p:txBody>
      </p:sp>
    </p:spTree>
    <p:extLst>
      <p:ext uri="{BB962C8B-B14F-4D97-AF65-F5344CB8AC3E}">
        <p14:creationId xmlns:p14="http://schemas.microsoft.com/office/powerpoint/2010/main" val="2144893441"/>
      </p:ext>
    </p:extLst>
  </p:cSld>
  <p:clrMap bg1="lt1" tx1="dk1" bg2="lt2" tx2="dk2" accent1="accent1" accent2="accent2" accent3="accent3" accent4="accent4" accent5="accent5" accent6="accent6" hlink="hlink" folHlink="folHlink"/>
  <p:sldLayoutIdLst>
    <p:sldLayoutId id="2147483851" r:id="rId1"/>
    <p:sldLayoutId id="2147483852" r:id="rId2"/>
    <p:sldLayoutId id="2147483853" r:id="rId3"/>
    <p:sldLayoutId id="2147483854" r:id="rId4"/>
    <p:sldLayoutId id="2147483855" r:id="rId5"/>
    <p:sldLayoutId id="2147483856" r:id="rId6"/>
    <p:sldLayoutId id="2147483857" r:id="rId7"/>
    <p:sldLayoutId id="2147483858" r:id="rId8"/>
    <p:sldLayoutId id="2147483859" r:id="rId9"/>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Clr>
          <a:srgbClr val="C00000"/>
        </a:buClr>
        <a:buFont typeface="Wingdings" panose="05000000000000000000" pitchFamily="2" charset="2"/>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
          <a:srgbClr val="C00000"/>
        </a:buClr>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rgbClr val="C00000"/>
        </a:buClr>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8" Type="http://schemas.openxmlformats.org/officeDocument/2006/relationships/hyperlink" Target="http://www.worldstainless.org/Files/ISSF/non-image-files/PDF/ISSF_Stainless_Steel_in_Drinking_Water_Supply.pdf" TargetMode="External"/><Relationship Id="rId3" Type="http://schemas.openxmlformats.org/officeDocument/2006/relationships/hyperlink" Target="http://www.nickelinstitute.org/en/NickelUseInSociety/MaterialsSelectionAndUse/Water/Distribution.aspx" TargetMode="External"/><Relationship Id="rId7" Type="http://schemas.openxmlformats.org/officeDocument/2006/relationships/hyperlink" Target="http://www.posco.com/homepage/docs/eng5/jsp/s91a0000001i.jsp" TargetMode="External"/><Relationship Id="rId2" Type="http://schemas.openxmlformats.org/officeDocument/2006/relationships/notesSlide" Target="../notesSlides/notesSlide3.xml"/><Relationship Id="rId1" Type="http://schemas.openxmlformats.org/officeDocument/2006/relationships/slideLayout" Target="../slideLayouts/slideLayout11.xml"/><Relationship Id="rId6" Type="http://schemas.openxmlformats.org/officeDocument/2006/relationships/hyperlink" Target="http://worldstainless.org/news/show/2140" TargetMode="External"/><Relationship Id="rId11" Type="http://schemas.openxmlformats.org/officeDocument/2006/relationships/hyperlink" Target="https://www.nickelinstitute.org/~/Media/Files/TechnicalLiterature/FieldCorrosionResistanceTestOnStStPipingForBuildingService_12012_.pdf" TargetMode="External"/><Relationship Id="rId5" Type="http://schemas.openxmlformats.org/officeDocument/2006/relationships/hyperlink" Target="http://www.worldstainless.org/news/show/246" TargetMode="External"/><Relationship Id="rId10" Type="http://schemas.openxmlformats.org/officeDocument/2006/relationships/hyperlink" Target="http://www.worldstainless.org/Files/issf/non-image-files/PDF/Euro_Inox/CorrResist_SoilsConcrete_EN.pdf" TargetMode="External"/><Relationship Id="rId4" Type="http://schemas.openxmlformats.org/officeDocument/2006/relationships/hyperlink" Target="http://www.imoa.info/download_files/stainless-steel/Stainless_Steel_Pipe.pdf" TargetMode="External"/><Relationship Id="rId9" Type="http://schemas.openxmlformats.org/officeDocument/2006/relationships/hyperlink" Target="http://worldstainless.org/applications_protection_environment_and_human_health/water"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5.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slide" Target="slide32.xml"/><Relationship Id="rId4" Type="http://schemas.openxmlformats.org/officeDocument/2006/relationships/slide" Target="slide13.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6.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26.xml"/></Relationships>
</file>

<file path=ppt/slides/_rels/slide2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6.xml"/></Relationships>
</file>

<file path=ppt/slides/_rels/slide2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5.xml"/></Relationships>
</file>

<file path=ppt/slides/_rels/slide2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6.xml"/></Relationships>
</file>

<file path=ppt/slides/_rels/slide2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6.xml"/></Relationships>
</file>

<file path=ppt/slides/_rels/slide2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6.xml"/></Relationships>
</file>

<file path=ppt/slides/_rels/slide2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6.xml"/></Relationships>
</file>

<file path=ppt/slides/_rels/slide28.xml.rels><?xml version="1.0" encoding="UTF-8" standalone="yes"?>
<Relationships xmlns="http://schemas.openxmlformats.org/package/2006/relationships"><Relationship Id="rId8" Type="http://schemas.openxmlformats.org/officeDocument/2006/relationships/hyperlink" Target="https://edition.cnn.com/2019/04/02/us/deficient-bridge-report-2019-trnd/index.html" TargetMode="External"/><Relationship Id="rId3" Type="http://schemas.openxmlformats.org/officeDocument/2006/relationships/hyperlink" Target="https://www.theguardian.com/world/2018/aug/16/bridges-across-europe-are-in-a-dangerous-state-warn-experts" TargetMode="External"/><Relationship Id="rId7" Type="http://schemas.openxmlformats.org/officeDocument/2006/relationships/hyperlink" Target="https://www.lemonde.fr/securite-routiere/article/2018/08/15/un-pont-sur-trois-a-besoin-de-reparations-sur-les-routes-nationales-francaises-selon-un-rapport_5342799_1655513.html" TargetMode="External"/><Relationship Id="rId2" Type="http://schemas.openxmlformats.org/officeDocument/2006/relationships/notesSlide" Target="../notesSlides/notesSlide6.xml"/><Relationship Id="rId1" Type="http://schemas.openxmlformats.org/officeDocument/2006/relationships/slideLayout" Target="../slideLayouts/slideLayout20.xml"/><Relationship Id="rId6" Type="http://schemas.openxmlformats.org/officeDocument/2006/relationships/hyperlink" Target="https://www.bast.de/BASt_2017/DE/Ingenieurbau/Statistik/statistik-node.html" TargetMode="External"/><Relationship Id="rId5" Type="http://schemas.openxmlformats.org/officeDocument/2006/relationships/hyperlink" Target="https://www.thelocal.de/20180815/bridge-collapse-cannot-be-ruled-out-in-germany-says-expert" TargetMode="External"/><Relationship Id="rId10" Type="http://schemas.openxmlformats.org/officeDocument/2006/relationships/hyperlink" Target="https://www.infrastructurereportcard.org/cat-item/bridges/" TargetMode="External"/><Relationship Id="rId4" Type="http://schemas.openxmlformats.org/officeDocument/2006/relationships/hyperlink" Target="https://ec.europa.eu/jrc/en/news/keeping-european-bridges-safe" TargetMode="External"/><Relationship Id="rId9" Type="http://schemas.openxmlformats.org/officeDocument/2006/relationships/hyperlink" Target="https://artbabridgereport.org/" TargetMode="External"/></Relationships>
</file>

<file path=ppt/slides/_rels/slide29.xml.rels><?xml version="1.0" encoding="UTF-8" standalone="yes"?>
<Relationships xmlns="http://schemas.openxmlformats.org/package/2006/relationships"><Relationship Id="rId8" Type="http://schemas.openxmlformats.org/officeDocument/2006/relationships/hyperlink" Target="https://www.imoa.info/molybdenum-uses/molybdenum-grade-stainless-steels/architecture/pedestrian-bridges.php" TargetMode="External"/><Relationship Id="rId3" Type="http://schemas.openxmlformats.org/officeDocument/2006/relationships/hyperlink" Target="https://www.imoa.info/stainless-solutions/archive/37/Vehicular-rail-and-pedestrian-bridges.php" TargetMode="External"/><Relationship Id="rId7" Type="http://schemas.openxmlformats.org/officeDocument/2006/relationships/hyperlink" Target="http://www.worldstainless.org/Files/issf/non-image-files/PDF/Sustainable_Duplex_Stainless_Steel_Bridges.pdf" TargetMode="External"/><Relationship Id="rId2" Type="http://schemas.openxmlformats.org/officeDocument/2006/relationships/notesSlide" Target="../notesSlides/notesSlide7.xml"/><Relationship Id="rId1" Type="http://schemas.openxmlformats.org/officeDocument/2006/relationships/slideLayout" Target="../slideLayouts/slideLayout20.xml"/><Relationship Id="rId6" Type="http://schemas.openxmlformats.org/officeDocument/2006/relationships/hyperlink" Target="https://www.bssa.org.uk/cms/File/Euro%20Inox%20Publications/Pedestrian%20Bridges.pdf" TargetMode="External"/><Relationship Id="rId5" Type="http://schemas.openxmlformats.org/officeDocument/2006/relationships/hyperlink" Target="https://publications.europa.eu/en/publication-detail/-/publication/ec2748d4-3269-43cd-9a34-3a0e1fba4e23/language-en/format-PDF/source-79161265" TargetMode="External"/><Relationship Id="rId4" Type="http://schemas.openxmlformats.org/officeDocument/2006/relationships/hyperlink" Target="https://www.constructionspecifier.com/duplex-bridges/"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8" Type="http://schemas.openxmlformats.org/officeDocument/2006/relationships/hyperlink" Target="https://www.worldstainless.org/Files/issf/non-image-files/PDF/ISSF_Stainless_Steel_in_Infrastructure_English.pdf" TargetMode="External"/><Relationship Id="rId3" Type="http://schemas.openxmlformats.org/officeDocument/2006/relationships/hyperlink" Target="https://www.worldstainless.org/files/issf/non-image-files/PDF/Structural/Stonecutters_Bridge_Towers.pdf" TargetMode="External"/><Relationship Id="rId7" Type="http://schemas.openxmlformats.org/officeDocument/2006/relationships/hyperlink" Target="http://www.stainless-steel-world.net/news/58262/nas-to-supply-stainless-steel-bar.html" TargetMode="External"/><Relationship Id="rId2" Type="http://schemas.openxmlformats.org/officeDocument/2006/relationships/hyperlink" Target="https://www.researchgate.net/publication/233611421_Stonecutters_Bridge_-_Detailed_Design/link/59ce24d3aca272b0ec1a4b34/download" TargetMode="External"/><Relationship Id="rId1" Type="http://schemas.openxmlformats.org/officeDocument/2006/relationships/slideLayout" Target="../slideLayouts/slideLayout20.xml"/><Relationship Id="rId6" Type="http://schemas.openxmlformats.org/officeDocument/2006/relationships/hyperlink" Target="https://www.nickelinstitute.org/nickel-magazine/nickel-magazine-vol34-no2-2019/?lang=English&amp;p=6" TargetMode="External"/><Relationship Id="rId5" Type="http://schemas.openxmlformats.org/officeDocument/2006/relationships/hyperlink" Target="https://www.researchgate.net/publication/233632633_Use_of_Duplex_Stainless_Steel_Plate_for_Durable_Bridge_Construction" TargetMode="External"/><Relationship Id="rId4" Type="http://schemas.openxmlformats.org/officeDocument/2006/relationships/hyperlink" Target="http://www.steel-stainless.org/media/1128/1-stainless-steel-in-structures.pdf" TargetMode="External"/></Relationships>
</file>

<file path=ppt/slides/_rels/slide31.xml.rels><?xml version="1.0" encoding="UTF-8" standalone="yes"?>
<Relationships xmlns="http://schemas.openxmlformats.org/package/2006/relationships"><Relationship Id="rId8" Type="http://schemas.openxmlformats.org/officeDocument/2006/relationships/hyperlink" Target="https://www.outokumpu.com/en/choose-stainless/2018/case-pedestrian-bridge-at-trumpf-headquarters" TargetMode="External"/><Relationship Id="rId3" Type="http://schemas.openxmlformats.org/officeDocument/2006/relationships/hyperlink" Target="https://en.wikipedia.org/wiki/Hong_Kong%E2%80%93Zhuhai%E2%80%93Macau_Bridge" TargetMode="External"/><Relationship Id="rId7" Type="http://schemas.openxmlformats.org/officeDocument/2006/relationships/hyperlink" Target="http://www.worldstainless.org/Files/issf/non-image-files/PDF/ISSF_Stainless_Steel_as_an_Architectural_Material.pdf" TargetMode="External"/><Relationship Id="rId2" Type="http://schemas.openxmlformats.org/officeDocument/2006/relationships/notesSlide" Target="../notesSlides/notesSlide8.xml"/><Relationship Id="rId1" Type="http://schemas.openxmlformats.org/officeDocument/2006/relationships/slideLayout" Target="../slideLayouts/slideLayout20.xml"/><Relationship Id="rId6" Type="http://schemas.openxmlformats.org/officeDocument/2006/relationships/hyperlink" Target="https://www.apnnews.com/pamban-to-become-indias-first-railway-bridge-to-use-stainless-steel-structurals/" TargetMode="External"/><Relationship Id="rId5" Type="http://schemas.openxmlformats.org/officeDocument/2006/relationships/hyperlink" Target="https://www.worldstainless.org/applications/architecture-building-and-construction-applications/structural-applications/" TargetMode="External"/><Relationship Id="rId4" Type="http://schemas.openxmlformats.org/officeDocument/2006/relationships/hyperlink" Target="https://www.imoa.info/molybdenum-media-centre/downloads/" TargetMode="External"/><Relationship Id="rId9" Type="http://schemas.openxmlformats.org/officeDocument/2006/relationships/hyperlink" Target="https://www.imoa.info/molybdenum-uses/molybdenum-grade-stainless-steels/architecture/pedestrian-bridges.php" TargetMode="Externa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8.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9.xml"/></Relationships>
</file>

<file path=ppt/slides/_rels/slide3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1.xml"/><Relationship Id="rId1" Type="http://schemas.openxmlformats.org/officeDocument/2006/relationships/slideLayout" Target="../slideLayouts/slideLayout29.xml"/></Relationships>
</file>

<file path=ppt/slides/_rels/slide35.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9.xml"/></Relationships>
</file>

<file path=ppt/slides/_rels/slide36.xml.rels><?xml version="1.0" encoding="UTF-8" standalone="yes"?>
<Relationships xmlns="http://schemas.openxmlformats.org/package/2006/relationships"><Relationship Id="rId3" Type="http://schemas.openxmlformats.org/officeDocument/2006/relationships/hyperlink" Target="https://www.unenvironment.org/explore-topics/oceans-seas/what-we-do/working-regional-seas/coastal-zone-management" TargetMode="External"/><Relationship Id="rId2" Type="http://schemas.openxmlformats.org/officeDocument/2006/relationships/hyperlink" Target="http://www.unfccc.int/resource/docs/tp/tp0199.pdf" TargetMode="External"/><Relationship Id="rId1" Type="http://schemas.openxmlformats.org/officeDocument/2006/relationships/slideLayout" Target="../slideLayouts/slideLayout2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34.xml"/></Relationships>
</file>

<file path=ppt/slides/_rels/slide3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0.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30.xml"/></Relationships>
</file>

<file path=ppt/slides/_rels/slide4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9.xml"/></Relationships>
</file>

<file path=ppt/slides/_rels/slide42.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31.xml"/></Relationships>
</file>

<file path=ppt/slides/_rels/slide4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2.xml"/></Relationships>
</file>

<file path=ppt/slides/_rels/slide4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9.xml"/></Relationships>
</file>

<file path=ppt/slides/_rels/slide4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3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7.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image" Target="../media/image34.png"/><Relationship Id="rId1" Type="http://schemas.openxmlformats.org/officeDocument/2006/relationships/slideLayout" Target="../slideLayouts/slideLayout34.xml"/></Relationships>
</file>

<file path=ppt/slides/_rels/slide48.xml.rels><?xml version="1.0" encoding="UTF-8" standalone="yes"?>
<Relationships xmlns="http://schemas.openxmlformats.org/package/2006/relationships"><Relationship Id="rId8" Type="http://schemas.openxmlformats.org/officeDocument/2006/relationships/hyperlink" Target="http://www.stainlesssteelrebar.org/applications/coastal-protection-at-cromer-uk/" TargetMode="External"/><Relationship Id="rId3" Type="http://schemas.openxmlformats.org/officeDocument/2006/relationships/hyperlink" Target="http://www.unfccc.int/resource/docs/tp/tp0199.pdf" TargetMode="External"/><Relationship Id="rId7" Type="http://schemas.openxmlformats.org/officeDocument/2006/relationships/hyperlink" Target="https://www.unenvironment.org/explore-topics/oceans-seas/what-we-do/working-regional-seas/coastal-zone-management" TargetMode="External"/><Relationship Id="rId2" Type="http://schemas.openxmlformats.org/officeDocument/2006/relationships/hyperlink" Target="https://www.ipcc.ch/" TargetMode="External"/><Relationship Id="rId1" Type="http://schemas.openxmlformats.org/officeDocument/2006/relationships/slideLayout" Target="../slideLayouts/slideLayout29.xml"/><Relationship Id="rId6" Type="http://schemas.openxmlformats.org/officeDocument/2006/relationships/hyperlink" Target="https://www.cerema.fr/fr/evenements/territoires-littoraux-transition-face-au-changement" TargetMode="External"/><Relationship Id="rId5" Type="http://schemas.openxmlformats.org/officeDocument/2006/relationships/hyperlink" Target="https://www.cerema.fr/fr/actualites/adapter-documents-conception-entretien-exploitation" TargetMode="External"/><Relationship Id="rId10" Type="http://schemas.openxmlformats.org/officeDocument/2006/relationships/hyperlink" Target="https://www.constructioncayola.com/batiment/article/2008/11/20/23050/l-inox-pour-resister-atlantique" TargetMode="External"/><Relationship Id="rId4" Type="http://schemas.openxmlformats.org/officeDocument/2006/relationships/hyperlink" Target="https://www.novethic.fr/actualite/environnement/biodiversite/isr-rse/le-changement-climatique-grignote-nos-cotes-et-menace-plus-d-un-million-de-francais-147571.html" TargetMode="External"/><Relationship Id="rId9" Type="http://schemas.openxmlformats.org/officeDocument/2006/relationships/hyperlink" Target="http://stainlesssteelrebar.org/applications/bayonne-breakwater/" TargetMode="External"/></Relationships>
</file>

<file path=ppt/slides/_rels/slide49.xml.rels><?xml version="1.0" encoding="UTF-8" standalone="yes"?>
<Relationships xmlns="http://schemas.openxmlformats.org/package/2006/relationships"><Relationship Id="rId8" Type="http://schemas.openxmlformats.org/officeDocument/2006/relationships/hyperlink" Target="https://coastal-environments.weebly.com/landforms-and-processes.html" TargetMode="External"/><Relationship Id="rId3" Type="http://schemas.openxmlformats.org/officeDocument/2006/relationships/hyperlink" Target="https://europe.arcelormittal.com/europeprojectgallery/fol_montsaintmichel" TargetMode="External"/><Relationship Id="rId7" Type="http://schemas.openxmlformats.org/officeDocument/2006/relationships/hyperlink" Target="https://www.outokumpu.com/en/choose-stainless/2016/floodgates-to-fight-rising-sea-levels" TargetMode="External"/><Relationship Id="rId2" Type="http://schemas.openxmlformats.org/officeDocument/2006/relationships/hyperlink" Target="https://www.nickelinstitute.org/en/NickelMagazine/MagazineHome/AllArchives/2015/Volume30-3/InUseMontStMichel.aspx?selected=year" TargetMode="External"/><Relationship Id="rId1" Type="http://schemas.openxmlformats.org/officeDocument/2006/relationships/slideLayout" Target="../slideLayouts/slideLayout29.xml"/><Relationship Id="rId6" Type="http://schemas.openxmlformats.org/officeDocument/2006/relationships/hyperlink" Target="https://www.cedinox.es/opencms901/export/sites/cedinox/.galleries/publicaciones-tecnicas/Extension-en-mer-de-Monaco.pdf" TargetMode="External"/><Relationship Id="rId5" Type="http://schemas.openxmlformats.org/officeDocument/2006/relationships/hyperlink" Target="https://www.pontek.fi/in-english" TargetMode="External"/><Relationship Id="rId4" Type="http://schemas.openxmlformats.org/officeDocument/2006/relationships/hyperlink" Target="http://www.pratiwisteel.com/news/view/20110708090600/Outokumpu-Duplex-Stainless-Steel-For-Sluice-And-Flood-Gates-Structures-In-Finland.html"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2.xml"/><Relationship Id="rId1" Type="http://schemas.openxmlformats.org/officeDocument/2006/relationships/slideLayout" Target="../slideLayouts/slideLayout32.xml"/><Relationship Id="rId4" Type="http://schemas.openxmlformats.org/officeDocument/2006/relationships/hyperlink" Target="https://coastal-environments.weebly.com/landforms-and-processes.html" TargetMode="Externa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5.xml"/><Relationship Id="rId5" Type="http://schemas.openxmlformats.org/officeDocument/2006/relationships/image" Target="../media/image7.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ctrTitle"/>
          </p:nvPr>
        </p:nvSpPr>
        <p:spPr/>
        <p:txBody>
          <a:bodyPr>
            <a:normAutofit/>
          </a:bodyPr>
          <a:lstStyle/>
          <a:p>
            <a:r>
              <a:rPr lang="pl-PL" dirty="0"/>
              <a:t>Prezentacja dla wykładowców architektury i budownictwa</a:t>
            </a:r>
            <a:endParaRPr lang="fr-FR" dirty="0"/>
          </a:p>
        </p:txBody>
      </p:sp>
      <p:sp>
        <p:nvSpPr>
          <p:cNvPr id="3" name="Subtitle 2"/>
          <p:cNvSpPr>
            <a:spLocks noGrp="1"/>
          </p:cNvSpPr>
          <p:nvPr>
            <p:ph type="subTitle" idx="1"/>
          </p:nvPr>
        </p:nvSpPr>
        <p:spPr/>
        <p:txBody>
          <a:bodyPr>
            <a:normAutofit/>
          </a:bodyPr>
          <a:lstStyle/>
          <a:p>
            <a:r>
              <a:rPr lang="pl-PL" sz="4000" b="1" dirty="0">
                <a:solidFill>
                  <a:srgbClr val="C00000"/>
                </a:solidFill>
              </a:rPr>
              <a:t>Rozdział </a:t>
            </a:r>
            <a:r>
              <a:rPr lang="fr-FR" sz="4000" b="1" dirty="0">
                <a:solidFill>
                  <a:srgbClr val="C00000"/>
                </a:solidFill>
              </a:rPr>
              <a:t>0</a:t>
            </a:r>
            <a:r>
              <a:rPr lang="pl-PL" sz="4000" b="1" dirty="0">
                <a:solidFill>
                  <a:srgbClr val="C00000"/>
                </a:solidFill>
              </a:rPr>
              <a:t>2</a:t>
            </a:r>
            <a:endParaRPr lang="fr-FR" sz="4000" b="1" dirty="0">
              <a:solidFill>
                <a:srgbClr val="C00000"/>
              </a:solidFill>
            </a:endParaRPr>
          </a:p>
          <a:p>
            <a:r>
              <a:rPr lang="pl-PL" sz="4000" b="1" dirty="0">
                <a:solidFill>
                  <a:srgbClr val="C00000"/>
                </a:solidFill>
              </a:rPr>
              <a:t>Zastosowania</a:t>
            </a:r>
            <a:endParaRPr lang="fr-FR" sz="4000" b="1" dirty="0">
              <a:solidFill>
                <a:srgbClr val="C00000"/>
              </a:solidFill>
            </a:endParaRPr>
          </a:p>
        </p:txBody>
      </p:sp>
      <p:sp>
        <p:nvSpPr>
          <p:cNvPr id="4" name="Slide Number Placeholder 3"/>
          <p:cNvSpPr>
            <a:spLocks noGrp="1"/>
          </p:cNvSpPr>
          <p:nvPr>
            <p:ph type="sldNum" sz="quarter" idx="4"/>
          </p:nvPr>
        </p:nvSpPr>
        <p:spPr/>
        <p:txBody>
          <a:bodyPr/>
          <a:lstStyle/>
          <a:p>
            <a:fld id="{5AF66AA0-E37C-4065-8BE7-D4086C065B53}" type="slidenum">
              <a:rPr lang="fr-BE" smtClean="0">
                <a:solidFill>
                  <a:prstClr val="white"/>
                </a:solidFill>
              </a:rPr>
              <a:pPr/>
              <a:t>1</a:t>
            </a:fld>
            <a:endParaRPr lang="fr-BE">
              <a:solidFill>
                <a:prstClr val="white"/>
              </a:solidFill>
            </a:endParaRPr>
          </a:p>
        </p:txBody>
      </p:sp>
    </p:spTree>
    <p:extLst>
      <p:ext uri="{BB962C8B-B14F-4D97-AF65-F5344CB8AC3E}">
        <p14:creationId xmlns:p14="http://schemas.microsoft.com/office/powerpoint/2010/main" val="17406489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noAutofit/>
          </a:bodyPr>
          <a:lstStyle/>
          <a:p>
            <a:r>
              <a:rPr lang="pl-PL" dirty="0"/>
              <a:t>Zbiornik wodny przed renowacją, </a:t>
            </a:r>
            <a:r>
              <a:rPr lang="en-US" dirty="0" err="1"/>
              <a:t>Gangneung</a:t>
            </a:r>
            <a:r>
              <a:rPr lang="en-US" dirty="0"/>
              <a:t>-City,  Korea </a:t>
            </a:r>
            <a:r>
              <a:rPr lang="en-US" baseline="30000" dirty="0"/>
              <a:t>9</a:t>
            </a:r>
            <a:endParaRPr lang="en-US" sz="3600" baseline="30000" dirty="0"/>
          </a:p>
        </p:txBody>
      </p:sp>
      <p:sp>
        <p:nvSpPr>
          <p:cNvPr id="2" name="Espace réservé du numéro de diapositive 1"/>
          <p:cNvSpPr>
            <a:spLocks noGrp="1"/>
          </p:cNvSpPr>
          <p:nvPr>
            <p:ph type="sldNum" sz="quarter" idx="4"/>
          </p:nvPr>
        </p:nvSpPr>
        <p:spPr/>
        <p:txBody>
          <a:bodyPr/>
          <a:lstStyle/>
          <a:p>
            <a:fld id="{5AF66AA0-E37C-4065-8BE7-D4086C065B53}" type="slidenum">
              <a:rPr lang="fr-BE" smtClean="0"/>
              <a:pPr/>
              <a:t>10</a:t>
            </a:fld>
            <a:endParaRPr lang="fr-BE" dirty="0"/>
          </a:p>
        </p:txBody>
      </p:sp>
      <p:sp>
        <p:nvSpPr>
          <p:cNvPr id="5" name="Espace réservé du contenu 4"/>
          <p:cNvSpPr>
            <a:spLocks noGrp="1"/>
          </p:cNvSpPr>
          <p:nvPr>
            <p:ph idx="4294967295"/>
          </p:nvPr>
        </p:nvSpPr>
        <p:spPr>
          <a:xfrm>
            <a:off x="0" y="1666875"/>
            <a:ext cx="2214563" cy="4997450"/>
          </a:xfrm>
        </p:spPr>
        <p:txBody>
          <a:bodyPr>
            <a:normAutofit fontScale="47500" lnSpcReduction="20000"/>
          </a:bodyPr>
          <a:lstStyle/>
          <a:p>
            <a:pPr marL="0" indent="0">
              <a:buNone/>
            </a:pPr>
            <a:r>
              <a:rPr lang="pl-PL" dirty="0"/>
              <a:t>Korozja oraz pogorszenie stanu konstrukcji betonowej są widoczne na zdjęciu. Mogą one doprowadzić do wycieku wody. </a:t>
            </a:r>
            <a:endParaRPr lang="en-GB" dirty="0"/>
          </a:p>
          <a:p>
            <a:pPr marL="0" indent="0">
              <a:buNone/>
            </a:pPr>
            <a:r>
              <a:rPr lang="pl-PL" dirty="0"/>
              <a:t>Powłoka epoksydowa została odrzucona z uwagi na słabą wytrzymałość.</a:t>
            </a:r>
            <a:endParaRPr lang="en-GB" dirty="0"/>
          </a:p>
          <a:p>
            <a:pPr marL="0" indent="0">
              <a:buNone/>
            </a:pPr>
            <a:r>
              <a:rPr lang="pl-PL" dirty="0"/>
              <a:t>Modernizację z wykorzystaniem okładzin ze stali nierdzewnych wybrano, aby zwiększyć odporność na korozję oraz trwałość, a także ograniczyć możliwość rozwoju bakterii.</a:t>
            </a:r>
            <a:endParaRPr lang="en-US" sz="1800" dirty="0"/>
          </a:p>
        </p:txBody>
      </p:sp>
      <p:pic>
        <p:nvPicPr>
          <p:cNvPr id="3" name="Picture 4" descr="\\문창서버\server\7.공사\★시공완료사진\▶워크사진촬영\131216-대구봉덕배수지-STS\시공전\_DSF5313.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11760" y="1700808"/>
            <a:ext cx="6401601" cy="4248472"/>
          </a:xfrm>
          <a:prstGeom prst="rect">
            <a:avLst/>
          </a:prstGeom>
          <a:noFill/>
          <a:ln>
            <a:solidFill>
              <a:schemeClr val="tx1"/>
            </a:solidFill>
          </a:ln>
        </p:spPr>
      </p:pic>
      <p:sp>
        <p:nvSpPr>
          <p:cNvPr id="6" name="ZoneTexte 5"/>
          <p:cNvSpPr txBox="1"/>
          <p:nvPr/>
        </p:nvSpPr>
        <p:spPr>
          <a:xfrm>
            <a:off x="3920372" y="6093296"/>
            <a:ext cx="3384376" cy="707886"/>
          </a:xfrm>
          <a:prstGeom prst="rect">
            <a:avLst/>
          </a:prstGeom>
          <a:noFill/>
        </p:spPr>
        <p:txBody>
          <a:bodyPr wrap="square" rtlCol="0">
            <a:spAutoFit/>
          </a:bodyPr>
          <a:lstStyle/>
          <a:p>
            <a:pPr algn="ctr"/>
            <a:r>
              <a:rPr lang="pl-PL" sz="4000" b="1" dirty="0"/>
              <a:t>PRZED</a:t>
            </a:r>
            <a:endParaRPr lang="en-US" sz="6000" b="1" dirty="0"/>
          </a:p>
        </p:txBody>
      </p:sp>
    </p:spTree>
    <p:extLst>
      <p:ext uri="{BB962C8B-B14F-4D97-AF65-F5344CB8AC3E}">
        <p14:creationId xmlns:p14="http://schemas.microsoft.com/office/powerpoint/2010/main" val="15151671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323528" y="0"/>
            <a:ext cx="8229600" cy="1143000"/>
          </a:xfrm>
        </p:spPr>
        <p:txBody>
          <a:bodyPr>
            <a:normAutofit fontScale="90000"/>
          </a:bodyPr>
          <a:lstStyle/>
          <a:p>
            <a:r>
              <a:rPr lang="pl-PL" dirty="0"/>
              <a:t>To samo po </a:t>
            </a:r>
            <a:r>
              <a:rPr lang="pl-PL"/>
              <a:t>zastosowaniu okładzin</a:t>
            </a:r>
            <a:br>
              <a:rPr lang="pl-PL"/>
            </a:br>
            <a:r>
              <a:rPr lang="pl-PL"/>
              <a:t>ze </a:t>
            </a:r>
            <a:r>
              <a:rPr lang="pl-PL" dirty="0"/>
              <a:t>stali nierdzewnych</a:t>
            </a:r>
            <a:endParaRPr lang="en-US" dirty="0"/>
          </a:p>
        </p:txBody>
      </p:sp>
      <p:sp>
        <p:nvSpPr>
          <p:cNvPr id="2" name="Espace réservé du numéro de diapositive 1"/>
          <p:cNvSpPr>
            <a:spLocks noGrp="1"/>
          </p:cNvSpPr>
          <p:nvPr>
            <p:ph type="sldNum" sz="quarter" idx="4"/>
          </p:nvPr>
        </p:nvSpPr>
        <p:spPr/>
        <p:txBody>
          <a:bodyPr/>
          <a:lstStyle/>
          <a:p>
            <a:fld id="{5AF66AA0-E37C-4065-8BE7-D4086C065B53}" type="slidenum">
              <a:rPr lang="fr-BE" smtClean="0"/>
              <a:pPr/>
              <a:t>11</a:t>
            </a:fld>
            <a:endParaRPr lang="fr-BE" dirty="0"/>
          </a:p>
        </p:txBody>
      </p:sp>
      <p:pic>
        <p:nvPicPr>
          <p:cNvPr id="3" name="Picture 2" descr="Y:\7.공사\★시공완료사진\워크사진촬영\대구화원배수지\_DSF0416.JPG"/>
          <p:cNvPicPr/>
          <p:nvPr/>
        </p:nvPicPr>
        <p:blipFill rotWithShape="1">
          <a:blip r:embed="rId2" cstate="print">
            <a:extLst>
              <a:ext uri="{BEBA8EAE-BF5A-486C-A8C5-ECC9F3942E4B}">
                <a14:imgProps xmlns:a14="http://schemas.microsoft.com/office/drawing/2010/main">
                  <a14:imgLayer r:embed="rId3">
                    <a14:imgEffect>
                      <a14:colorTemperature colorTemp="4700"/>
                    </a14:imgEffect>
                    <a14:imgEffect>
                      <a14:brightnessContrast bright="20000"/>
                    </a14:imgEffect>
                  </a14:imgLayer>
                </a14:imgProps>
              </a:ext>
              <a:ext uri="{28A0092B-C50C-407E-A947-70E740481C1C}">
                <a14:useLocalDpi xmlns:a14="http://schemas.microsoft.com/office/drawing/2010/main" val="0"/>
              </a:ext>
            </a:extLst>
          </a:blip>
          <a:srcRect l="2181"/>
          <a:stretch/>
        </p:blipFill>
        <p:spPr bwMode="auto">
          <a:xfrm>
            <a:off x="2411412" y="1701280"/>
            <a:ext cx="6445107" cy="4248000"/>
          </a:xfrm>
          <a:prstGeom prst="rect">
            <a:avLst/>
          </a:prstGeom>
          <a:ln>
            <a:solidFill>
              <a:schemeClr val="tx1"/>
            </a:solidFill>
          </a:ln>
        </p:spPr>
      </p:pic>
      <p:sp>
        <p:nvSpPr>
          <p:cNvPr id="6" name="ZoneTexte 5"/>
          <p:cNvSpPr txBox="1"/>
          <p:nvPr/>
        </p:nvSpPr>
        <p:spPr>
          <a:xfrm>
            <a:off x="3941777" y="6093296"/>
            <a:ext cx="3384376" cy="707886"/>
          </a:xfrm>
          <a:prstGeom prst="rect">
            <a:avLst/>
          </a:prstGeom>
          <a:noFill/>
        </p:spPr>
        <p:txBody>
          <a:bodyPr wrap="square" rtlCol="0">
            <a:spAutoFit/>
          </a:bodyPr>
          <a:lstStyle/>
          <a:p>
            <a:pPr algn="ctr"/>
            <a:r>
              <a:rPr lang="pl-PL" sz="4000" b="1" dirty="0"/>
              <a:t>PO</a:t>
            </a:r>
            <a:endParaRPr lang="en-US" sz="6000" b="1" dirty="0"/>
          </a:p>
        </p:txBody>
      </p:sp>
      <p:sp>
        <p:nvSpPr>
          <p:cNvPr id="7" name="Espace réservé du contenu 4"/>
          <p:cNvSpPr txBox="1">
            <a:spLocks/>
          </p:cNvSpPr>
          <p:nvPr/>
        </p:nvSpPr>
        <p:spPr>
          <a:xfrm>
            <a:off x="-18798" y="1667123"/>
            <a:ext cx="2286541" cy="4997152"/>
          </a:xfrm>
          <a:prstGeom prst="rect">
            <a:avLst/>
          </a:prstGeom>
        </p:spPr>
        <p:txBody>
          <a:bodyPr>
            <a:normAutofit/>
          </a:bodyPr>
          <a:lstStyle>
            <a:lvl1pPr marL="342900" indent="-342900" algn="l" defTabSz="914400" rtl="0" eaLnBrk="1" latinLnBrk="0" hangingPunct="1">
              <a:spcBef>
                <a:spcPct val="20000"/>
              </a:spcBef>
              <a:buClr>
                <a:srgbClr val="C00000"/>
              </a:buClr>
              <a:buFont typeface="Wingdings" panose="05000000000000000000" pitchFamily="2" charset="2"/>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
                <a:srgbClr val="C00000"/>
              </a:buClr>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rgbClr val="C00000"/>
              </a:buClr>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pl-PL" sz="2000" dirty="0"/>
              <a:t>Wykorzystane są gatunki stali Duplex STS329LD i STS329J3L.</a:t>
            </a:r>
            <a:endParaRPr lang="en-GB" sz="2000" dirty="0"/>
          </a:p>
          <a:p>
            <a:pPr marL="0" indent="0">
              <a:buNone/>
            </a:pPr>
            <a:r>
              <a:rPr lang="pl-PL" sz="2000" dirty="0"/>
              <a:t>Panele są  zespawane i zakotwiczone w betonie. </a:t>
            </a:r>
            <a:endParaRPr lang="en-US" sz="1200" dirty="0"/>
          </a:p>
        </p:txBody>
      </p:sp>
    </p:spTree>
    <p:extLst>
      <p:ext uri="{BB962C8B-B14F-4D97-AF65-F5344CB8AC3E}">
        <p14:creationId xmlns:p14="http://schemas.microsoft.com/office/powerpoint/2010/main" val="10545830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pl-PL" dirty="0"/>
              <a:t>Dystrybucja wody – źródła </a:t>
            </a:r>
            <a:endParaRPr lang="fr-FR" dirty="0"/>
          </a:p>
        </p:txBody>
      </p:sp>
      <p:sp>
        <p:nvSpPr>
          <p:cNvPr id="3" name="Content Placeholder 2"/>
          <p:cNvSpPr>
            <a:spLocks noGrp="1"/>
          </p:cNvSpPr>
          <p:nvPr>
            <p:ph idx="1"/>
          </p:nvPr>
        </p:nvSpPr>
        <p:spPr/>
        <p:txBody>
          <a:bodyPr>
            <a:normAutofit fontScale="85000" lnSpcReduction="20000"/>
          </a:bodyPr>
          <a:lstStyle/>
          <a:p>
            <a:pPr>
              <a:buFont typeface="+mj-lt"/>
              <a:buAutoNum type="arabicPeriod"/>
            </a:pPr>
            <a:r>
              <a:rPr lang="fr-FR" sz="2400" dirty="0">
                <a:hlinkClick r:id="rId3"/>
              </a:rPr>
              <a:t>http://www.nickelinstitute.org/en/NickelUseInSociety/MaterialsSelectionAndUse/Water/Distribution.aspx</a:t>
            </a:r>
            <a:endParaRPr lang="fr-FR" sz="2400" dirty="0"/>
          </a:p>
          <a:p>
            <a:pPr>
              <a:buFont typeface="+mj-lt"/>
              <a:buAutoNum type="arabicPeriod"/>
            </a:pPr>
            <a:r>
              <a:rPr lang="fr-FR" sz="2400" dirty="0">
                <a:hlinkClick r:id="rId4"/>
              </a:rPr>
              <a:t>http://www.imoa.info/download_files/stainless-steel/Stainless_Steel_Pipe.pdf</a:t>
            </a:r>
            <a:endParaRPr lang="fr-FR" sz="2400" dirty="0"/>
          </a:p>
          <a:p>
            <a:pPr>
              <a:buFont typeface="+mj-lt"/>
              <a:buAutoNum type="arabicPeriod"/>
            </a:pPr>
            <a:r>
              <a:rPr lang="fr-FR" sz="2400" dirty="0">
                <a:hlinkClick r:id="rId5"/>
              </a:rPr>
              <a:t>http://www.worldstainless.org/news/show/246</a:t>
            </a:r>
            <a:r>
              <a:rPr lang="fr-FR" sz="2400" dirty="0"/>
              <a:t> </a:t>
            </a:r>
            <a:endParaRPr lang="fr-FR" sz="2400" b="1" dirty="0">
              <a:solidFill>
                <a:srgbClr val="FF0000"/>
              </a:solidFill>
            </a:endParaRPr>
          </a:p>
          <a:p>
            <a:pPr marL="457200" indent="-457200">
              <a:buFont typeface="+mj-lt"/>
              <a:buAutoNum type="arabicPeriod"/>
            </a:pPr>
            <a:r>
              <a:rPr lang="en-GB" sz="2400" u="sng" dirty="0">
                <a:hlinkClick r:id="rId6"/>
              </a:rPr>
              <a:t>http://worldstainless.org/news/show/2140</a:t>
            </a:r>
            <a:endParaRPr lang="fr-FR" sz="2400" dirty="0">
              <a:hlinkClick r:id="rId3"/>
            </a:endParaRPr>
          </a:p>
          <a:p>
            <a:pPr marL="457200" indent="-457200">
              <a:buFont typeface="+mj-lt"/>
              <a:buAutoNum type="arabicPeriod"/>
            </a:pPr>
            <a:r>
              <a:rPr lang="fr-FR" sz="2400" dirty="0"/>
              <a:t>Source: POSCO, </a:t>
            </a:r>
            <a:r>
              <a:rPr lang="fr-FR" sz="2400" dirty="0" err="1"/>
              <a:t>Korea</a:t>
            </a:r>
            <a:r>
              <a:rPr lang="fr-FR" sz="2400" dirty="0"/>
              <a:t> (</a:t>
            </a:r>
            <a:r>
              <a:rPr lang="fr-FR" sz="2400" dirty="0">
                <a:hlinkClick r:id="rId7"/>
              </a:rPr>
              <a:t>http://www.posco.com</a:t>
            </a:r>
            <a:r>
              <a:rPr lang="fr-FR" sz="2400" dirty="0"/>
              <a:t>)</a:t>
            </a:r>
          </a:p>
          <a:p>
            <a:pPr marL="457200" indent="-457200">
              <a:buFont typeface="+mj-lt"/>
              <a:buAutoNum type="arabicPeriod"/>
            </a:pPr>
            <a:r>
              <a:rPr lang="fr-FR" sz="2400" dirty="0">
                <a:hlinkClick r:id="rId8"/>
              </a:rPr>
              <a:t>http://www.worldstainless.org/Files/ISSF/non-image-files/PDF/ISSF_Stainless_Steel_in_Drinking_Water_Supply.pdf</a:t>
            </a:r>
            <a:r>
              <a:rPr lang="fr-FR" sz="2400" dirty="0"/>
              <a:t>  </a:t>
            </a:r>
          </a:p>
          <a:p>
            <a:pPr marL="457200" indent="-457200">
              <a:buFont typeface="+mj-lt"/>
              <a:buAutoNum type="arabicPeriod"/>
            </a:pPr>
            <a:r>
              <a:rPr lang="fr-FR" sz="2400" dirty="0">
                <a:hlinkClick r:id="rId9"/>
              </a:rPr>
              <a:t>http://worldstainless.org/applications_protection_environment_and_human_health/water</a:t>
            </a:r>
            <a:endParaRPr lang="fr-FR" sz="2400" dirty="0"/>
          </a:p>
          <a:p>
            <a:pPr>
              <a:buFont typeface="+mj-lt"/>
              <a:buAutoNum type="arabicPeriod"/>
            </a:pPr>
            <a:r>
              <a:rPr lang="fr-FR" sz="2400" dirty="0">
                <a:hlinkClick r:id="rId10"/>
              </a:rPr>
              <a:t>http://www.worldstainless.org/Files/issf/non-image-files/PDF/Euro_Inox/CorrResist_SoilsConcrete_EN.pdf</a:t>
            </a:r>
            <a:endParaRPr lang="fr-FR" sz="2400" dirty="0"/>
          </a:p>
          <a:p>
            <a:pPr>
              <a:buFont typeface="+mj-lt"/>
              <a:buAutoNum type="arabicPeriod"/>
            </a:pPr>
            <a:r>
              <a:rPr lang="fr-FR" sz="2400" dirty="0">
                <a:hlinkClick r:id="rId11"/>
              </a:rPr>
              <a:t>https://www.nickelinstitute.org/~/Media/Files/TechnicalLiterature/FieldCorrosionResistanceTestOnStStPipingForBuildingService_12012_.pdf</a:t>
            </a:r>
            <a:endParaRPr lang="fr-FR" sz="2400" dirty="0"/>
          </a:p>
          <a:p>
            <a:pPr>
              <a:buFont typeface="+mj-lt"/>
              <a:buAutoNum type="arabicPeriod"/>
            </a:pPr>
            <a:r>
              <a:rPr lang="fr-FR" sz="2400" dirty="0">
                <a:hlinkClick r:id="rId9"/>
              </a:rPr>
              <a:t>http://worldstainless.org/applications_protection_environment_and_human_health/water</a:t>
            </a:r>
            <a:r>
              <a:rPr lang="fr-FR" sz="2400" dirty="0"/>
              <a:t> - </a:t>
            </a:r>
          </a:p>
        </p:txBody>
      </p:sp>
      <p:sp>
        <p:nvSpPr>
          <p:cNvPr id="5" name="Slide Number Placeholder 4"/>
          <p:cNvSpPr>
            <a:spLocks noGrp="1"/>
          </p:cNvSpPr>
          <p:nvPr>
            <p:ph type="sldNum" sz="quarter" idx="4"/>
          </p:nvPr>
        </p:nvSpPr>
        <p:spPr/>
        <p:txBody>
          <a:bodyPr/>
          <a:lstStyle/>
          <a:p>
            <a:fld id="{5AF66AA0-E37C-4065-8BE7-D4086C065B53}" type="slidenum">
              <a:rPr lang="fr-BE" smtClean="0"/>
              <a:pPr/>
              <a:t>12</a:t>
            </a:fld>
            <a:endParaRPr lang="fr-BE" dirty="0"/>
          </a:p>
        </p:txBody>
      </p:sp>
    </p:spTree>
    <p:extLst>
      <p:ext uri="{BB962C8B-B14F-4D97-AF65-F5344CB8AC3E}">
        <p14:creationId xmlns:p14="http://schemas.microsoft.com/office/powerpoint/2010/main" val="28301697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nl-BE" dirty="0"/>
              <a:t>2. Mosty</a:t>
            </a:r>
          </a:p>
        </p:txBody>
      </p:sp>
      <p:sp>
        <p:nvSpPr>
          <p:cNvPr id="8" name="Subtitle 7">
            <a:extLst>
              <a:ext uri="{FF2B5EF4-FFF2-40B4-BE49-F238E27FC236}">
                <a16:creationId xmlns:a16="http://schemas.microsoft.com/office/drawing/2014/main" id="{9DBDB288-87D5-4E55-9BDF-A920FFBADE45}"/>
              </a:ext>
            </a:extLst>
          </p:cNvPr>
          <p:cNvSpPr>
            <a:spLocks noGrp="1"/>
          </p:cNvSpPr>
          <p:nvPr>
            <p:ph type="subTitle" idx="1"/>
          </p:nvPr>
        </p:nvSpPr>
        <p:spPr/>
        <p:txBody>
          <a:bodyPr/>
          <a:lstStyle/>
          <a:p>
            <a:r>
              <a:rPr lang="pl-PL" dirty="0"/>
              <a:t>Nowość!</a:t>
            </a:r>
            <a:endParaRPr lang="en-GB" dirty="0"/>
          </a:p>
        </p:txBody>
      </p:sp>
      <p:sp>
        <p:nvSpPr>
          <p:cNvPr id="2" name="Slide Number Placeholder 1"/>
          <p:cNvSpPr>
            <a:spLocks noGrp="1"/>
          </p:cNvSpPr>
          <p:nvPr>
            <p:ph type="sldNum" sz="quarter" idx="4"/>
          </p:nvPr>
        </p:nvSpPr>
        <p:spPr>
          <a:prstGeom prst="rect">
            <a:avLst/>
          </a:prstGeom>
        </p:spPr>
        <p:txBody>
          <a:bodyPr/>
          <a:lstStyle>
            <a:defPPr>
              <a:defRPr lang="fr-FR"/>
            </a:defPPr>
            <a:lvl1pPr marL="0" algn="l"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9C33F54-44C2-4DFA-B669-BFAAD4A73A2D}" type="slidenum">
              <a:rPr lang="en-GB" smtClean="0"/>
              <a:pPr/>
              <a:t>13</a:t>
            </a:fld>
            <a:endParaRPr lang="fr-BE" dirty="0"/>
          </a:p>
        </p:txBody>
      </p:sp>
      <p:sp>
        <p:nvSpPr>
          <p:cNvPr id="4" name="ZoneTexte 3"/>
          <p:cNvSpPr txBox="1"/>
          <p:nvPr/>
        </p:nvSpPr>
        <p:spPr>
          <a:xfrm rot="1558071">
            <a:off x="7267600" y="379748"/>
            <a:ext cx="1584176" cy="523220"/>
          </a:xfrm>
          <a:prstGeom prst="rect">
            <a:avLst/>
          </a:prstGeom>
          <a:noFill/>
          <a:ln w="38100">
            <a:solidFill>
              <a:srgbClr val="FF0000"/>
            </a:solidFill>
          </a:ln>
        </p:spPr>
        <p:txBody>
          <a:bodyPr wrap="square" rtlCol="0">
            <a:spAutoFit/>
          </a:bodyPr>
          <a:lstStyle/>
          <a:p>
            <a:pPr algn="ctr"/>
            <a:r>
              <a:rPr lang="fr-FR" sz="2800" dirty="0">
                <a:solidFill>
                  <a:srgbClr val="FF0000"/>
                </a:solidFill>
              </a:rPr>
              <a:t>NOWOŚĆ </a:t>
            </a:r>
            <a:endParaRPr lang="en-US" sz="2800" dirty="0">
              <a:solidFill>
                <a:srgbClr val="FF0000"/>
              </a:solidFill>
            </a:endParaRPr>
          </a:p>
        </p:txBody>
      </p:sp>
    </p:spTree>
    <p:extLst>
      <p:ext uri="{BB962C8B-B14F-4D97-AF65-F5344CB8AC3E}">
        <p14:creationId xmlns:p14="http://schemas.microsoft.com/office/powerpoint/2010/main" val="41451600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lvl="0"/>
            <a:r>
              <a:rPr lang="pl-PL" dirty="0"/>
              <a:t>Stan techniczny wielu mostów jest bardzo zły</a:t>
            </a:r>
            <a:endParaRPr lang="en-GB" dirty="0"/>
          </a:p>
        </p:txBody>
      </p:sp>
      <p:sp>
        <p:nvSpPr>
          <p:cNvPr id="3" name="Espace réservé du contenu 2"/>
          <p:cNvSpPr>
            <a:spLocks noGrp="1"/>
          </p:cNvSpPr>
          <p:nvPr>
            <p:ph idx="1"/>
          </p:nvPr>
        </p:nvSpPr>
        <p:spPr/>
        <p:txBody>
          <a:bodyPr/>
          <a:lstStyle/>
          <a:p>
            <a:pPr lvl="0"/>
            <a:r>
              <a:rPr lang="pl-PL" dirty="0"/>
              <a:t>Duża część z nich została wybudowana po</a:t>
            </a:r>
            <a:br>
              <a:rPr lang="pl-PL" dirty="0"/>
            </a:br>
            <a:r>
              <a:rPr lang="pl-PL" dirty="0"/>
              <a:t>II Wojnie Światowej </a:t>
            </a:r>
            <a:endParaRPr lang="en-GB" dirty="0"/>
          </a:p>
          <a:p>
            <a:pPr lvl="0"/>
            <a:r>
              <a:rPr lang="pl-PL" dirty="0"/>
              <a:t>Ich przewidywany okres trwałości wynosił</a:t>
            </a:r>
            <a:br>
              <a:rPr lang="pl-PL" dirty="0"/>
            </a:br>
            <a:r>
              <a:rPr lang="pl-PL" dirty="0"/>
              <a:t>60 lat</a:t>
            </a:r>
            <a:endParaRPr lang="en-GB" dirty="0"/>
          </a:p>
          <a:p>
            <a:pPr lvl="0"/>
            <a:r>
              <a:rPr lang="pl-PL" dirty="0"/>
              <a:t>Natężenie ruchu ulicznego stało się większe niż przewidywano</a:t>
            </a:r>
            <a:endParaRPr lang="en-GB" dirty="0"/>
          </a:p>
          <a:p>
            <a:pPr lvl="0"/>
            <a:r>
              <a:rPr lang="pl-PL" dirty="0"/>
              <a:t>Oszczędności związane z naprawami</a:t>
            </a:r>
            <a:br>
              <a:rPr lang="pl-PL" dirty="0"/>
            </a:br>
            <a:r>
              <a:rPr lang="pl-PL" dirty="0"/>
              <a:t>i utrzymaniem mostów w odpowiednim stanie stały się powszechną praktyką</a:t>
            </a:r>
            <a:endParaRPr lang="en-GB" dirty="0"/>
          </a:p>
        </p:txBody>
      </p:sp>
      <p:sp>
        <p:nvSpPr>
          <p:cNvPr id="4" name="ZoneTexte 3"/>
          <p:cNvSpPr txBox="1"/>
          <p:nvPr/>
        </p:nvSpPr>
        <p:spPr>
          <a:xfrm rot="1558071">
            <a:off x="7342885" y="1156028"/>
            <a:ext cx="1584176" cy="523220"/>
          </a:xfrm>
          <a:prstGeom prst="rect">
            <a:avLst/>
          </a:prstGeom>
          <a:noFill/>
          <a:ln w="38100">
            <a:solidFill>
              <a:srgbClr val="FF0000"/>
            </a:solidFill>
          </a:ln>
        </p:spPr>
        <p:txBody>
          <a:bodyPr wrap="square" rtlCol="0">
            <a:spAutoFit/>
          </a:bodyPr>
          <a:lstStyle/>
          <a:p>
            <a:pPr algn="ctr"/>
            <a:r>
              <a:rPr lang="fr-FR" sz="2800" dirty="0">
                <a:solidFill>
                  <a:srgbClr val="FF0000"/>
                </a:solidFill>
              </a:rPr>
              <a:t>NOWOŚĆ </a:t>
            </a:r>
            <a:endParaRPr lang="en-US" sz="2800" dirty="0">
              <a:solidFill>
                <a:srgbClr val="FF0000"/>
              </a:solidFill>
            </a:endParaRPr>
          </a:p>
        </p:txBody>
      </p:sp>
    </p:spTree>
    <p:extLst>
      <p:ext uri="{BB962C8B-B14F-4D97-AF65-F5344CB8AC3E}">
        <p14:creationId xmlns:p14="http://schemas.microsoft.com/office/powerpoint/2010/main" val="28771183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pl-PL" dirty="0"/>
              <a:t>Sytuacja w krajach Unii Europejskiej </a:t>
            </a:r>
            <a:endParaRPr lang="en-GB" dirty="0"/>
          </a:p>
        </p:txBody>
      </p:sp>
      <p:sp>
        <p:nvSpPr>
          <p:cNvPr id="3" name="Espace réservé du contenu 2"/>
          <p:cNvSpPr>
            <a:spLocks noGrp="1"/>
          </p:cNvSpPr>
          <p:nvPr>
            <p:ph idx="1"/>
          </p:nvPr>
        </p:nvSpPr>
        <p:spPr/>
        <p:txBody>
          <a:bodyPr>
            <a:normAutofit lnSpcReduction="10000"/>
          </a:bodyPr>
          <a:lstStyle/>
          <a:p>
            <a:pPr lvl="0"/>
            <a:r>
              <a:rPr lang="pl-PL" dirty="0"/>
              <a:t>Brakuje raportu, który w pełni opisywałby problem</a:t>
            </a:r>
            <a:endParaRPr lang="en-GB" dirty="0"/>
          </a:p>
          <a:p>
            <a:pPr lvl="0"/>
            <a:r>
              <a:rPr lang="pl-PL" dirty="0"/>
              <a:t>Sytuacja jest różna w poszczególnych krajach</a:t>
            </a:r>
            <a:endParaRPr lang="en-GB" dirty="0"/>
          </a:p>
          <a:p>
            <a:pPr lvl="0"/>
            <a:r>
              <a:rPr lang="pl-PL" dirty="0"/>
              <a:t>Niemcy: 12,5 proc. tamtejszych mostów drogowych jest w dobrym stanie, podczas gdy 12,4 proc. w złym</a:t>
            </a:r>
            <a:endParaRPr lang="en-GB" dirty="0"/>
          </a:p>
          <a:p>
            <a:pPr lvl="0"/>
            <a:r>
              <a:rPr lang="pl-PL" dirty="0"/>
              <a:t>Francja: według jednego z dostępnych raportów 1/3 mostów znajduje się w złym stanie</a:t>
            </a:r>
            <a:endParaRPr lang="en-GB" dirty="0"/>
          </a:p>
          <a:p>
            <a:r>
              <a:rPr lang="pl-PL" dirty="0"/>
              <a:t>itd. </a:t>
            </a:r>
            <a:endParaRPr lang="en-US" dirty="0"/>
          </a:p>
        </p:txBody>
      </p:sp>
      <p:sp>
        <p:nvSpPr>
          <p:cNvPr id="4" name="ZoneTexte 3"/>
          <p:cNvSpPr txBox="1"/>
          <p:nvPr/>
        </p:nvSpPr>
        <p:spPr>
          <a:xfrm rot="1558071">
            <a:off x="7267600" y="379748"/>
            <a:ext cx="1584176" cy="523220"/>
          </a:xfrm>
          <a:prstGeom prst="rect">
            <a:avLst/>
          </a:prstGeom>
          <a:noFill/>
          <a:ln w="38100">
            <a:solidFill>
              <a:srgbClr val="FF0000"/>
            </a:solidFill>
          </a:ln>
        </p:spPr>
        <p:txBody>
          <a:bodyPr wrap="square" rtlCol="0">
            <a:spAutoFit/>
          </a:bodyPr>
          <a:lstStyle/>
          <a:p>
            <a:pPr algn="ctr"/>
            <a:r>
              <a:rPr lang="fr-FR" sz="2800" dirty="0">
                <a:solidFill>
                  <a:srgbClr val="FF0000"/>
                </a:solidFill>
              </a:rPr>
              <a:t>NOWOŚĆ </a:t>
            </a:r>
            <a:endParaRPr lang="en-US" sz="2800" dirty="0">
              <a:solidFill>
                <a:srgbClr val="FF0000"/>
              </a:solidFill>
            </a:endParaRPr>
          </a:p>
        </p:txBody>
      </p:sp>
    </p:spTree>
    <p:extLst>
      <p:ext uri="{BB962C8B-B14F-4D97-AF65-F5344CB8AC3E}">
        <p14:creationId xmlns:p14="http://schemas.microsoft.com/office/powerpoint/2010/main" val="11791435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96CE9A-B5BE-41B9-BFBA-C3CD17AC0675}"/>
              </a:ext>
            </a:extLst>
          </p:cNvPr>
          <p:cNvSpPr>
            <a:spLocks noGrp="1"/>
          </p:cNvSpPr>
          <p:nvPr>
            <p:ph type="title"/>
          </p:nvPr>
        </p:nvSpPr>
        <p:spPr/>
        <p:txBody>
          <a:bodyPr>
            <a:normAutofit fontScale="90000"/>
          </a:bodyPr>
          <a:lstStyle/>
          <a:p>
            <a:r>
              <a:rPr lang="pl-PL" dirty="0"/>
              <a:t>Sytuacja w USA</a:t>
            </a:r>
            <a:br>
              <a:rPr lang="nl-BE" dirty="0"/>
            </a:br>
            <a:r>
              <a:rPr lang="pl-PL" sz="3600" dirty="0"/>
              <a:t>Znaczna część mostów wymaga wymiany</a:t>
            </a:r>
            <a:br>
              <a:rPr lang="pl-PL" sz="3600" dirty="0"/>
            </a:br>
            <a:r>
              <a:rPr lang="pl-PL" sz="3600" dirty="0"/>
              <a:t>lub odbudowy</a:t>
            </a:r>
            <a:endParaRPr lang="en-GB" dirty="0"/>
          </a:p>
        </p:txBody>
      </p:sp>
      <p:graphicFrame>
        <p:nvGraphicFramePr>
          <p:cNvPr id="10" name="Content Placeholder 9">
            <a:extLst>
              <a:ext uri="{FF2B5EF4-FFF2-40B4-BE49-F238E27FC236}">
                <a16:creationId xmlns:a16="http://schemas.microsoft.com/office/drawing/2014/main" id="{B4584C9B-97FA-4F6D-9740-9AD19854792E}"/>
              </a:ext>
            </a:extLst>
          </p:cNvPr>
          <p:cNvGraphicFramePr>
            <a:graphicFrameLocks noGrp="1"/>
          </p:cNvGraphicFramePr>
          <p:nvPr>
            <p:ph idx="1"/>
            <p:extLst>
              <p:ext uri="{D42A27DB-BD31-4B8C-83A1-F6EECF244321}">
                <p14:modId xmlns:p14="http://schemas.microsoft.com/office/powerpoint/2010/main" val="1007229680"/>
              </p:ext>
            </p:extLst>
          </p:nvPr>
        </p:nvGraphicFramePr>
        <p:xfrm>
          <a:off x="457200" y="1600200"/>
          <a:ext cx="8229600" cy="499745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8544006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pl-PL" dirty="0"/>
              <a:t>Zastosowanie stali nierdzewnych do budowy mostów</a:t>
            </a:r>
            <a:endParaRPr lang="en-GB" dirty="0"/>
          </a:p>
        </p:txBody>
      </p:sp>
      <p:sp>
        <p:nvSpPr>
          <p:cNvPr id="3" name="Espace réservé du contenu 2"/>
          <p:cNvSpPr>
            <a:spLocks noGrp="1"/>
          </p:cNvSpPr>
          <p:nvPr>
            <p:ph type="subTitle" idx="1"/>
          </p:nvPr>
        </p:nvSpPr>
        <p:spPr/>
        <p:txBody>
          <a:bodyPr/>
          <a:lstStyle/>
          <a:p>
            <a:r>
              <a:rPr lang="pl-PL" dirty="0"/>
              <a:t>Wybrane przykłady</a:t>
            </a:r>
            <a:endParaRPr lang="en-GB" dirty="0"/>
          </a:p>
        </p:txBody>
      </p:sp>
      <p:sp>
        <p:nvSpPr>
          <p:cNvPr id="4" name="ZoneTexte 3"/>
          <p:cNvSpPr txBox="1"/>
          <p:nvPr/>
        </p:nvSpPr>
        <p:spPr>
          <a:xfrm rot="1558071">
            <a:off x="7267600" y="379748"/>
            <a:ext cx="1584176" cy="523220"/>
          </a:xfrm>
          <a:prstGeom prst="rect">
            <a:avLst/>
          </a:prstGeom>
          <a:noFill/>
          <a:ln w="38100">
            <a:solidFill>
              <a:srgbClr val="FF0000"/>
            </a:solidFill>
          </a:ln>
        </p:spPr>
        <p:txBody>
          <a:bodyPr wrap="square" rtlCol="0">
            <a:spAutoFit/>
          </a:bodyPr>
          <a:lstStyle/>
          <a:p>
            <a:pPr algn="ctr"/>
            <a:r>
              <a:rPr lang="fr-FR" sz="2800" dirty="0">
                <a:solidFill>
                  <a:srgbClr val="FF0000"/>
                </a:solidFill>
              </a:rPr>
              <a:t>NOWOŚĆ </a:t>
            </a:r>
            <a:endParaRPr lang="en-US" sz="2800" dirty="0">
              <a:solidFill>
                <a:srgbClr val="FF0000"/>
              </a:solidFill>
            </a:endParaRPr>
          </a:p>
        </p:txBody>
      </p:sp>
    </p:spTree>
    <p:extLst>
      <p:ext uri="{BB962C8B-B14F-4D97-AF65-F5344CB8AC3E}">
        <p14:creationId xmlns:p14="http://schemas.microsoft.com/office/powerpoint/2010/main" val="16813990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err="1"/>
              <a:t>Stonecutter’s</a:t>
            </a:r>
            <a:r>
              <a:rPr lang="fr-FR" dirty="0"/>
              <a:t>, Hongkong</a:t>
            </a:r>
            <a:endParaRPr lang="en-US" dirty="0"/>
          </a:p>
        </p:txBody>
      </p:sp>
      <p:pic>
        <p:nvPicPr>
          <p:cNvPr id="9" name="Image 3">
            <a:extLst>
              <a:ext uri="{FF2B5EF4-FFF2-40B4-BE49-F238E27FC236}">
                <a16:creationId xmlns:a16="http://schemas.microsoft.com/office/drawing/2014/main" id="{291E3250-A03C-42BF-B140-BB1A160F6C75}"/>
              </a:ext>
            </a:extLst>
          </p:cNvPr>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tretch/>
        </p:blipFill>
        <p:spPr>
          <a:xfrm>
            <a:off x="4203226" y="1223385"/>
            <a:ext cx="4575881" cy="4691063"/>
          </a:xfrm>
          <a:prstGeom prst="rect">
            <a:avLst/>
          </a:prstGeom>
          <a:ln>
            <a:solidFill>
              <a:schemeClr val="tx1"/>
            </a:solidFill>
          </a:ln>
        </p:spPr>
      </p:pic>
      <p:sp>
        <p:nvSpPr>
          <p:cNvPr id="3" name="Espace réservé du contenu 2"/>
          <p:cNvSpPr>
            <a:spLocks noGrp="1"/>
          </p:cNvSpPr>
          <p:nvPr>
            <p:ph type="body" sz="half" idx="2"/>
          </p:nvPr>
        </p:nvSpPr>
        <p:spPr/>
        <p:txBody>
          <a:bodyPr>
            <a:noAutofit/>
          </a:bodyPr>
          <a:lstStyle/>
          <a:p>
            <a:r>
              <a:rPr lang="pl-PL" dirty="0"/>
              <a:t>Ta imponująca konstrukcja, zlokalizowana w niezwykle zatłoczonej przestrzeni miejskiej, została skonstruowana tak, aby wytrzymać tropikalne warunki pogodowe, zanieczyszczenia, oddziaływanie wody morskiej, silne wiatry, tajfuny, duże obciążenia i zagrożenia sejsmiczne.   </a:t>
            </a:r>
            <a:endParaRPr lang="en-GB" dirty="0"/>
          </a:p>
          <a:p>
            <a:r>
              <a:rPr lang="pl-PL" dirty="0"/>
              <a:t>Konstrukcja powstała w 2009 r., jako pierwszy most wantowy, w którym wykorzystano cięgna o długości powyżej 1 km. Jej trwałość obliczono na 120 lat. </a:t>
            </a:r>
            <a:endParaRPr lang="en-GB" dirty="0"/>
          </a:p>
          <a:p>
            <a:r>
              <a:rPr lang="pl-PL" dirty="0"/>
              <a:t>Do budowy mostu użyto elementów ze stali duplex UNS S32205 (EN1.4462). Zostały one wykorzystane zarówno jako osłony betonowych pylonów, jak i w miejscach kotwienia cięgien, a także jako pręty zatopione w fundamentach pylonów. </a:t>
            </a:r>
            <a:endParaRPr lang="en-GB" dirty="0"/>
          </a:p>
        </p:txBody>
      </p:sp>
      <p:sp>
        <p:nvSpPr>
          <p:cNvPr id="6" name="ZoneTexte 5"/>
          <p:cNvSpPr txBox="1"/>
          <p:nvPr/>
        </p:nvSpPr>
        <p:spPr>
          <a:xfrm rot="1558071">
            <a:off x="7267600" y="379748"/>
            <a:ext cx="1584176" cy="523220"/>
          </a:xfrm>
          <a:prstGeom prst="rect">
            <a:avLst/>
          </a:prstGeom>
          <a:noFill/>
          <a:ln w="38100">
            <a:solidFill>
              <a:srgbClr val="FF0000"/>
            </a:solidFill>
          </a:ln>
        </p:spPr>
        <p:txBody>
          <a:bodyPr wrap="square" rtlCol="0">
            <a:spAutoFit/>
          </a:bodyPr>
          <a:lstStyle/>
          <a:p>
            <a:pPr algn="ctr"/>
            <a:r>
              <a:rPr lang="fr-FR" sz="2800" dirty="0">
                <a:solidFill>
                  <a:srgbClr val="FF0000"/>
                </a:solidFill>
              </a:rPr>
              <a:t>NOWOŚĆ </a:t>
            </a:r>
            <a:endParaRPr lang="en-US" sz="2800" dirty="0">
              <a:solidFill>
                <a:srgbClr val="FF0000"/>
              </a:solidFill>
            </a:endParaRPr>
          </a:p>
        </p:txBody>
      </p:sp>
    </p:spTree>
    <p:extLst>
      <p:ext uri="{BB962C8B-B14F-4D97-AF65-F5344CB8AC3E}">
        <p14:creationId xmlns:p14="http://schemas.microsoft.com/office/powerpoint/2010/main" val="35618952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Champlain, </a:t>
            </a:r>
            <a:r>
              <a:rPr lang="fr-FR" dirty="0" err="1"/>
              <a:t>Montreal</a:t>
            </a:r>
            <a:endParaRPr lang="en-US" dirty="0"/>
          </a:p>
        </p:txBody>
      </p:sp>
      <p:pic>
        <p:nvPicPr>
          <p:cNvPr id="8" name="Image 3">
            <a:extLst>
              <a:ext uri="{FF2B5EF4-FFF2-40B4-BE49-F238E27FC236}">
                <a16:creationId xmlns:a16="http://schemas.microsoft.com/office/drawing/2014/main" id="{701D125B-F518-444A-BBBF-EF3B372E6C75}"/>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253515" y="1223385"/>
            <a:ext cx="4456508" cy="4691062"/>
          </a:xfrm>
          <a:ln>
            <a:solidFill>
              <a:schemeClr val="tx1"/>
            </a:solidFill>
          </a:ln>
        </p:spPr>
      </p:pic>
      <p:sp>
        <p:nvSpPr>
          <p:cNvPr id="3" name="Espace réservé du contenu 2"/>
          <p:cNvSpPr>
            <a:spLocks noGrp="1"/>
          </p:cNvSpPr>
          <p:nvPr>
            <p:ph type="body" sz="half" idx="2"/>
          </p:nvPr>
        </p:nvSpPr>
        <p:spPr/>
        <p:txBody>
          <a:bodyPr>
            <a:noAutofit/>
          </a:bodyPr>
          <a:lstStyle/>
          <a:p>
            <a:r>
              <a:rPr lang="pl-PL" dirty="0"/>
              <a:t>Ten nowo wybudowany most (2019 r.) zastąpił starą skorodowaną konstrukcję. Most musi sprostać surowym warunkom pogodowym i wahaniom temperatury od -25°C do 30°C. Przepustowość mostu o długości 3,4 km, który rozpościera się nad rzeką St. Lawrence, obliczono na 50 mln samochodów rocznie. Konstrukcja mieści 4-pasmową autostradę, tory kolejowe, ścieżkę rowerową oraz punkty obserwacyjne dla turystów. </a:t>
            </a:r>
            <a:endParaRPr lang="en-GB" dirty="0"/>
          </a:p>
          <a:p>
            <a:r>
              <a:rPr lang="pl-PL" dirty="0"/>
              <a:t>Do budowy mostu użyto 15 tys. ton stali nierdzewnych typu S32305 (EN1.4362). Zostały one wykorzystane w najbardziej wrażliwych elementach konstrukcji. Inwestycja pochłonęła</a:t>
            </a:r>
            <a:br>
              <a:rPr lang="pl-PL" dirty="0"/>
            </a:br>
            <a:r>
              <a:rPr lang="pl-PL" dirty="0"/>
              <a:t>ok. 4,2 mld dol. kanadyjskich. Dodatkowo zburzenie starego mostu wyceniono na 400 mln dol. kanadyjskich.    </a:t>
            </a:r>
            <a:endParaRPr lang="en-GB" dirty="0"/>
          </a:p>
        </p:txBody>
      </p:sp>
      <p:sp>
        <p:nvSpPr>
          <p:cNvPr id="5" name="ZoneTexte 4"/>
          <p:cNvSpPr txBox="1"/>
          <p:nvPr/>
        </p:nvSpPr>
        <p:spPr>
          <a:xfrm rot="1558071">
            <a:off x="7267600" y="379748"/>
            <a:ext cx="1584176" cy="523220"/>
          </a:xfrm>
          <a:prstGeom prst="rect">
            <a:avLst/>
          </a:prstGeom>
          <a:noFill/>
          <a:ln w="38100">
            <a:solidFill>
              <a:srgbClr val="FF0000"/>
            </a:solidFill>
          </a:ln>
        </p:spPr>
        <p:txBody>
          <a:bodyPr wrap="square" rtlCol="0">
            <a:spAutoFit/>
          </a:bodyPr>
          <a:lstStyle/>
          <a:p>
            <a:pPr algn="ctr"/>
            <a:r>
              <a:rPr lang="fr-FR" sz="2800" dirty="0">
                <a:solidFill>
                  <a:srgbClr val="FF0000"/>
                </a:solidFill>
              </a:rPr>
              <a:t>NOWOŚĆ </a:t>
            </a:r>
            <a:endParaRPr lang="en-US" sz="2800" dirty="0">
              <a:solidFill>
                <a:srgbClr val="FF0000"/>
              </a:solidFill>
            </a:endParaRPr>
          </a:p>
        </p:txBody>
      </p:sp>
    </p:spTree>
    <p:extLst>
      <p:ext uri="{BB962C8B-B14F-4D97-AF65-F5344CB8AC3E}">
        <p14:creationId xmlns:p14="http://schemas.microsoft.com/office/powerpoint/2010/main" val="36128381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dirty="0"/>
              <a:t>Spis treści</a:t>
            </a:r>
            <a:endParaRPr lang="fr-FR" dirty="0"/>
          </a:p>
        </p:txBody>
      </p:sp>
      <p:sp>
        <p:nvSpPr>
          <p:cNvPr id="3" name="Content Placeholder 2"/>
          <p:cNvSpPr>
            <a:spLocks noGrp="1"/>
          </p:cNvSpPr>
          <p:nvPr>
            <p:ph idx="1"/>
          </p:nvPr>
        </p:nvSpPr>
        <p:spPr/>
        <p:txBody>
          <a:bodyPr>
            <a:normAutofit/>
          </a:bodyPr>
          <a:lstStyle/>
          <a:p>
            <a:pPr marL="971550" lvl="1" indent="-514350">
              <a:buFont typeface="+mj-lt"/>
              <a:buAutoNum type="arabicPeriod"/>
            </a:pPr>
            <a:r>
              <a:rPr lang="pl-PL" dirty="0">
                <a:hlinkClick r:id="rId3" action="ppaction://hlinksldjump"/>
              </a:rPr>
              <a:t>Dystrybucja wody</a:t>
            </a:r>
            <a:endParaRPr lang="nl-BE" dirty="0"/>
          </a:p>
          <a:p>
            <a:pPr marL="971550" lvl="1" indent="-514350">
              <a:buFont typeface="+mj-lt"/>
              <a:buAutoNum type="arabicPeriod"/>
            </a:pPr>
            <a:r>
              <a:rPr lang="pl-PL" dirty="0">
                <a:hlinkClick r:id="rId4" action="ppaction://hlinksldjump"/>
              </a:rPr>
              <a:t>Mosty</a:t>
            </a:r>
            <a:r>
              <a:rPr lang="pl-PL" dirty="0"/>
              <a:t> </a:t>
            </a:r>
            <a:endParaRPr lang="en-GB" dirty="0"/>
          </a:p>
          <a:p>
            <a:pPr marL="971550" lvl="1" indent="-514350">
              <a:buFont typeface="+mj-lt"/>
              <a:buAutoNum type="arabicPeriod"/>
            </a:pPr>
            <a:r>
              <a:rPr lang="pl-PL" dirty="0">
                <a:hlinkClick r:id="rId5" action="ppaction://hlinksldjump"/>
              </a:rPr>
              <a:t>Infrastruktura przybrzeżna</a:t>
            </a:r>
            <a:endParaRPr lang="en-GB" dirty="0"/>
          </a:p>
        </p:txBody>
      </p:sp>
      <p:sp>
        <p:nvSpPr>
          <p:cNvPr id="4" name="Slide Number Placeholder 3"/>
          <p:cNvSpPr>
            <a:spLocks noGrp="1"/>
          </p:cNvSpPr>
          <p:nvPr>
            <p:ph type="sldNum" sz="quarter" idx="4"/>
          </p:nvPr>
        </p:nvSpPr>
        <p:spPr/>
        <p:txBody>
          <a:bodyPr/>
          <a:lstStyle/>
          <a:p>
            <a:fld id="{5AF66AA0-E37C-4065-8BE7-D4086C065B53}" type="slidenum">
              <a:rPr lang="fr-BE" smtClean="0">
                <a:solidFill>
                  <a:prstClr val="white"/>
                </a:solidFill>
              </a:rPr>
              <a:pPr/>
              <a:t>2</a:t>
            </a:fld>
            <a:endParaRPr lang="fr-BE">
              <a:solidFill>
                <a:prstClr val="white"/>
              </a:solidFill>
            </a:endParaRPr>
          </a:p>
        </p:txBody>
      </p:sp>
    </p:spTree>
    <p:extLst>
      <p:ext uri="{BB962C8B-B14F-4D97-AF65-F5344CB8AC3E}">
        <p14:creationId xmlns:p14="http://schemas.microsoft.com/office/powerpoint/2010/main" val="3168714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Hongkong,  Zhuhai, </a:t>
            </a:r>
            <a:r>
              <a:rPr lang="fr-FR" dirty="0" err="1"/>
              <a:t>Macau</a:t>
            </a:r>
            <a:endParaRPr lang="en-US" dirty="0"/>
          </a:p>
        </p:txBody>
      </p:sp>
      <p:pic>
        <p:nvPicPr>
          <p:cNvPr id="7" name="Image 7">
            <a:extLst>
              <a:ext uri="{FF2B5EF4-FFF2-40B4-BE49-F238E27FC236}">
                <a16:creationId xmlns:a16="http://schemas.microsoft.com/office/drawing/2014/main" id="{88A65371-045D-432D-BE2F-31454D44E0CE}"/>
              </a:ext>
            </a:extLst>
          </p:cNvPr>
          <p:cNvPicPr>
            <a:picLocks noGrp="1"/>
          </p:cNvPicPr>
          <p:nvPr>
            <p:ph type="pic" idx="1"/>
          </p:nvPr>
        </p:nvPicPr>
        <p:blipFill>
          <a:blip r:embed="rId2" cstate="print">
            <a:extLst>
              <a:ext uri="{28A0092B-C50C-407E-A947-70E740481C1C}">
                <a14:useLocalDpi xmlns:a14="http://schemas.microsoft.com/office/drawing/2010/main" val="0"/>
              </a:ext>
            </a:extLst>
          </a:blip>
          <a:srcRect t="14433" b="14433"/>
          <a:stretch>
            <a:fillRect/>
          </a:stretch>
        </p:blipFill>
        <p:spPr>
          <a:ln>
            <a:solidFill>
              <a:schemeClr val="tx1"/>
            </a:solidFill>
          </a:ln>
        </p:spPr>
      </p:pic>
      <p:sp>
        <p:nvSpPr>
          <p:cNvPr id="3" name="Espace réservé du contenu 2"/>
          <p:cNvSpPr>
            <a:spLocks noGrp="1"/>
          </p:cNvSpPr>
          <p:nvPr>
            <p:ph type="body" sz="half" idx="2"/>
          </p:nvPr>
        </p:nvSpPr>
        <p:spPr>
          <a:xfrm>
            <a:off x="1792288" y="5367337"/>
            <a:ext cx="5516016" cy="1431331"/>
          </a:xfrm>
        </p:spPr>
        <p:txBody>
          <a:bodyPr>
            <a:normAutofit fontScale="92500" lnSpcReduction="10000"/>
          </a:bodyPr>
          <a:lstStyle/>
          <a:p>
            <a:r>
              <a:rPr lang="pl-PL" dirty="0"/>
              <a:t>Przeprawa ta to 50-km trasa składająca się z trzech mostów wantowych, podwodnego tunelu o długości 6,7 km oraz trzech sztucznych wysp. Konstrukcja była budowany przez ponad 9 lat i została uruchomiona w 2018 r. Okres jej wytrzymałości przewidziano na 100 lat. Koszt inwestycji sięgnął</a:t>
            </a:r>
            <a:br>
              <a:rPr lang="pl-PL" dirty="0"/>
            </a:br>
            <a:r>
              <a:rPr lang="pl-PL" dirty="0"/>
              <a:t>20 mld dol.  </a:t>
            </a:r>
            <a:endParaRPr lang="en-GB" dirty="0"/>
          </a:p>
          <a:p>
            <a:r>
              <a:rPr lang="pl-PL" dirty="0"/>
              <a:t>Do budowy przeprawy użyto 10 tys. ton stali nierdzewnych typu duplex. Zostały one wykorzystane w najbardziej wrażliwych elementach konstrukcji</a:t>
            </a:r>
            <a:endParaRPr lang="en-GB" dirty="0"/>
          </a:p>
        </p:txBody>
      </p:sp>
      <p:sp>
        <p:nvSpPr>
          <p:cNvPr id="5" name="ZoneTexte 4"/>
          <p:cNvSpPr txBox="1"/>
          <p:nvPr/>
        </p:nvSpPr>
        <p:spPr>
          <a:xfrm rot="1558071">
            <a:off x="7267600" y="379748"/>
            <a:ext cx="1584176" cy="523220"/>
          </a:xfrm>
          <a:prstGeom prst="rect">
            <a:avLst/>
          </a:prstGeom>
          <a:noFill/>
          <a:ln w="38100">
            <a:solidFill>
              <a:srgbClr val="FF0000"/>
            </a:solidFill>
          </a:ln>
        </p:spPr>
        <p:txBody>
          <a:bodyPr wrap="square" rtlCol="0">
            <a:spAutoFit/>
          </a:bodyPr>
          <a:lstStyle/>
          <a:p>
            <a:pPr algn="ctr"/>
            <a:r>
              <a:rPr lang="fr-FR" sz="2800" dirty="0">
                <a:solidFill>
                  <a:srgbClr val="FF0000"/>
                </a:solidFill>
              </a:rPr>
              <a:t>NOWOŚĆ </a:t>
            </a:r>
            <a:endParaRPr lang="en-US" sz="2800" dirty="0">
              <a:solidFill>
                <a:srgbClr val="FF0000"/>
              </a:solidFill>
            </a:endParaRPr>
          </a:p>
        </p:txBody>
      </p:sp>
    </p:spTree>
    <p:extLst>
      <p:ext uri="{BB962C8B-B14F-4D97-AF65-F5344CB8AC3E}">
        <p14:creationId xmlns:p14="http://schemas.microsoft.com/office/powerpoint/2010/main" val="11507856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pl-PL" dirty="0"/>
              <a:t>Fort Worth, Teksas </a:t>
            </a:r>
            <a:endParaRPr lang="en-GB" dirty="0"/>
          </a:p>
        </p:txBody>
      </p:sp>
      <p:pic>
        <p:nvPicPr>
          <p:cNvPr id="8" name="Image 3">
            <a:extLst>
              <a:ext uri="{FF2B5EF4-FFF2-40B4-BE49-F238E27FC236}">
                <a16:creationId xmlns:a16="http://schemas.microsoft.com/office/drawing/2014/main" id="{402D07CD-ADD1-4D19-B9AB-ACF8AAFA2C73}"/>
              </a:ext>
            </a:extLst>
          </p:cNvPr>
          <p:cNvPicPr>
            <a:picLocks noGrp="1"/>
          </p:cNvPicPr>
          <p:nvPr>
            <p:ph type="pic" idx="1"/>
          </p:nvPr>
        </p:nvPicPr>
        <p:blipFill>
          <a:blip r:embed="rId2" cstate="print">
            <a:extLst>
              <a:ext uri="{28A0092B-C50C-407E-A947-70E740481C1C}">
                <a14:useLocalDpi xmlns:a14="http://schemas.microsoft.com/office/drawing/2010/main" val="0"/>
              </a:ext>
            </a:extLst>
          </a:blip>
          <a:srcRect t="14354" b="14354"/>
          <a:stretch>
            <a:fillRect/>
          </a:stretch>
        </p:blipFill>
        <p:spPr>
          <a:ln>
            <a:solidFill>
              <a:schemeClr val="tx1"/>
            </a:solidFill>
          </a:ln>
        </p:spPr>
      </p:pic>
      <p:sp>
        <p:nvSpPr>
          <p:cNvPr id="3" name="Espace réservé du contenu 2"/>
          <p:cNvSpPr>
            <a:spLocks noGrp="1"/>
          </p:cNvSpPr>
          <p:nvPr>
            <p:ph type="body" sz="half" idx="2"/>
          </p:nvPr>
        </p:nvSpPr>
        <p:spPr>
          <a:xfrm>
            <a:off x="1792288" y="5367337"/>
            <a:ext cx="5093285" cy="1431331"/>
          </a:xfrm>
        </p:spPr>
        <p:txBody>
          <a:bodyPr>
            <a:normAutofit fontScale="92500" lnSpcReduction="10000"/>
          </a:bodyPr>
          <a:lstStyle/>
          <a:p>
            <a:r>
              <a:rPr lang="pl-PL" dirty="0"/>
              <a:t>Jest to pierwszy na świcie most łukowy wykonany z prefabrykatów</a:t>
            </a:r>
            <a:br>
              <a:rPr lang="pl-PL" dirty="0"/>
            </a:br>
            <a:r>
              <a:rPr lang="pl-PL" dirty="0"/>
              <a:t>(12 elementów). Jego budowa została ukończona w 2013 r. Innowacyjnym rozwiązaniem zastosowanym w konstrukcji było wykorzystanie jako elementów nośnych prętów łączących podstawę</a:t>
            </a:r>
            <a:br>
              <a:rPr lang="pl-PL" dirty="0"/>
            </a:br>
            <a:r>
              <a:rPr lang="pl-PL" dirty="0"/>
              <a:t>oraz sklepienie elementów łukowych. Dzięki temu konstrukcja stała się stabilna oraz wytrzymała. Pręty te zostały wykonane ze stali duplex gatunku S32205 (EN1.4462).</a:t>
            </a:r>
            <a:endParaRPr lang="en-GB" dirty="0"/>
          </a:p>
        </p:txBody>
      </p:sp>
      <p:sp>
        <p:nvSpPr>
          <p:cNvPr id="7" name="ZoneTexte 6"/>
          <p:cNvSpPr txBox="1"/>
          <p:nvPr/>
        </p:nvSpPr>
        <p:spPr>
          <a:xfrm rot="1558071">
            <a:off x="7267600" y="379748"/>
            <a:ext cx="1584176" cy="523220"/>
          </a:xfrm>
          <a:prstGeom prst="rect">
            <a:avLst/>
          </a:prstGeom>
          <a:noFill/>
          <a:ln w="38100">
            <a:solidFill>
              <a:srgbClr val="FF0000"/>
            </a:solidFill>
          </a:ln>
        </p:spPr>
        <p:txBody>
          <a:bodyPr wrap="square" rtlCol="0">
            <a:spAutoFit/>
          </a:bodyPr>
          <a:lstStyle/>
          <a:p>
            <a:pPr algn="ctr"/>
            <a:r>
              <a:rPr lang="fr-FR" sz="2800" dirty="0">
                <a:solidFill>
                  <a:srgbClr val="FF0000"/>
                </a:solidFill>
              </a:rPr>
              <a:t>NOWOŚĆ </a:t>
            </a:r>
            <a:endParaRPr lang="en-US" sz="2800" dirty="0">
              <a:solidFill>
                <a:srgbClr val="FF0000"/>
              </a:solidFill>
            </a:endParaRPr>
          </a:p>
        </p:txBody>
      </p:sp>
      <p:pic>
        <p:nvPicPr>
          <p:cNvPr id="6" name="Image 5"/>
          <p:cNvPicPr/>
          <p:nvPr/>
        </p:nvPicPr>
        <p:blipFill>
          <a:blip r:embed="rId3" cstate="print">
            <a:extLst>
              <a:ext uri="{28A0092B-C50C-407E-A947-70E740481C1C}">
                <a14:useLocalDpi xmlns:a14="http://schemas.microsoft.com/office/drawing/2010/main" val="0"/>
              </a:ext>
            </a:extLst>
          </a:blip>
          <a:stretch>
            <a:fillRect/>
          </a:stretch>
        </p:blipFill>
        <p:spPr>
          <a:xfrm>
            <a:off x="6885573" y="4139854"/>
            <a:ext cx="1628189" cy="1729134"/>
          </a:xfrm>
          <a:prstGeom prst="rect">
            <a:avLst/>
          </a:prstGeom>
          <a:ln>
            <a:solidFill>
              <a:schemeClr val="tx1"/>
            </a:solidFill>
          </a:ln>
        </p:spPr>
      </p:pic>
    </p:spTree>
    <p:extLst>
      <p:ext uri="{BB962C8B-B14F-4D97-AF65-F5344CB8AC3E}">
        <p14:creationId xmlns:p14="http://schemas.microsoft.com/office/powerpoint/2010/main" val="25196895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pl-PL" dirty="0"/>
              <a:t>Cala Galdana, Minorka</a:t>
            </a:r>
            <a:endParaRPr lang="en-GB" dirty="0"/>
          </a:p>
        </p:txBody>
      </p:sp>
      <p:pic>
        <p:nvPicPr>
          <p:cNvPr id="7" name="Image 3">
            <a:extLst>
              <a:ext uri="{FF2B5EF4-FFF2-40B4-BE49-F238E27FC236}">
                <a16:creationId xmlns:a16="http://schemas.microsoft.com/office/drawing/2014/main" id="{B9184C8B-5B22-44EE-9E74-886A1EFE04D7}"/>
              </a:ext>
            </a:extLst>
          </p:cNvPr>
          <p:cNvPicPr>
            <a:picLocks noGrp="1"/>
          </p:cNvPicPr>
          <p:nvPr>
            <p:ph type="pic" idx="1"/>
          </p:nvPr>
        </p:nvPicPr>
        <p:blipFill>
          <a:blip r:embed="rId2" cstate="print">
            <a:extLst>
              <a:ext uri="{28A0092B-C50C-407E-A947-70E740481C1C}">
                <a14:useLocalDpi xmlns:a14="http://schemas.microsoft.com/office/drawing/2010/main" val="0"/>
              </a:ext>
            </a:extLst>
          </a:blip>
          <a:srcRect t="14313" b="14313"/>
          <a:stretch>
            <a:fillRect/>
          </a:stretch>
        </p:blipFill>
        <p:spPr>
          <a:ln>
            <a:solidFill>
              <a:schemeClr val="tx1"/>
            </a:solidFill>
          </a:ln>
        </p:spPr>
      </p:pic>
      <p:sp>
        <p:nvSpPr>
          <p:cNvPr id="3" name="Espace réservé du contenu 2"/>
          <p:cNvSpPr>
            <a:spLocks noGrp="1"/>
          </p:cNvSpPr>
          <p:nvPr>
            <p:ph type="body" sz="half" idx="2"/>
          </p:nvPr>
        </p:nvSpPr>
        <p:spPr>
          <a:xfrm>
            <a:off x="1792288" y="5367338"/>
            <a:ext cx="5486400" cy="1302022"/>
          </a:xfrm>
        </p:spPr>
        <p:txBody>
          <a:bodyPr>
            <a:normAutofit/>
          </a:bodyPr>
          <a:lstStyle/>
          <a:p>
            <a:r>
              <a:rPr lang="pl-PL" dirty="0"/>
              <a:t>Ten wykonany ze stali nierdzewnej most został oddany do użytku</a:t>
            </a:r>
            <a:br>
              <a:rPr lang="pl-PL" dirty="0"/>
            </a:br>
            <a:r>
              <a:rPr lang="pl-PL" dirty="0"/>
              <a:t>w 2005 r. Zastąpi on tradycyjną konstrukcję żelbetową. </a:t>
            </a:r>
            <a:endParaRPr lang="en-GB" dirty="0"/>
          </a:p>
          <a:p>
            <a:r>
              <a:rPr lang="pl-PL" dirty="0"/>
              <a:t>Jako materiał do budowy mostu wybrano stale duplex S32205  (EN1.4462). Gwarantują one bowiem wysokie właściwości mechaniczne przy zachowaniu wysokiej odporności korozyjnej.</a:t>
            </a:r>
            <a:endParaRPr lang="en-GB" dirty="0"/>
          </a:p>
        </p:txBody>
      </p:sp>
      <p:sp>
        <p:nvSpPr>
          <p:cNvPr id="5" name="ZoneTexte 4"/>
          <p:cNvSpPr txBox="1"/>
          <p:nvPr/>
        </p:nvSpPr>
        <p:spPr>
          <a:xfrm rot="1558071">
            <a:off x="7267600" y="379748"/>
            <a:ext cx="1584176" cy="523220"/>
          </a:xfrm>
          <a:prstGeom prst="rect">
            <a:avLst/>
          </a:prstGeom>
          <a:noFill/>
          <a:ln w="38100">
            <a:solidFill>
              <a:srgbClr val="FF0000"/>
            </a:solidFill>
          </a:ln>
        </p:spPr>
        <p:txBody>
          <a:bodyPr wrap="square" rtlCol="0">
            <a:spAutoFit/>
          </a:bodyPr>
          <a:lstStyle/>
          <a:p>
            <a:pPr algn="ctr"/>
            <a:r>
              <a:rPr lang="fr-FR" sz="2800" dirty="0">
                <a:solidFill>
                  <a:srgbClr val="FF0000"/>
                </a:solidFill>
              </a:rPr>
              <a:t>NOWOŚĆ </a:t>
            </a:r>
            <a:endParaRPr lang="en-US" sz="2800" dirty="0">
              <a:solidFill>
                <a:srgbClr val="FF0000"/>
              </a:solidFill>
            </a:endParaRPr>
          </a:p>
        </p:txBody>
      </p:sp>
    </p:spTree>
    <p:extLst>
      <p:ext uri="{BB962C8B-B14F-4D97-AF65-F5344CB8AC3E}">
        <p14:creationId xmlns:p14="http://schemas.microsoft.com/office/powerpoint/2010/main" val="5944492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pl-PL" dirty="0"/>
              <a:t>Helix, Singapur</a:t>
            </a:r>
            <a:endParaRPr lang="en-GB" dirty="0"/>
          </a:p>
        </p:txBody>
      </p:sp>
      <p:pic>
        <p:nvPicPr>
          <p:cNvPr id="8" name="Image 6" descr="D:\MesDocuments\Temp\Telechargements\Marina Bay Bridge 3.jpg">
            <a:extLst>
              <a:ext uri="{FF2B5EF4-FFF2-40B4-BE49-F238E27FC236}">
                <a16:creationId xmlns:a16="http://schemas.microsoft.com/office/drawing/2014/main" id="{71B4746D-1FD9-4325-869D-365D3FBFAEB9}"/>
              </a:ext>
            </a:extLst>
          </p:cNvPr>
          <p:cNvPicPr>
            <a:picLocks noGrp="1"/>
          </p:cNvPicPr>
          <p:nvPr>
            <p:ph idx="1"/>
          </p:nvPr>
        </p:nvPicPr>
        <p:blipFill>
          <a:blip r:embed="rId2" cstate="print">
            <a:extLst>
              <a:ext uri="{28A0092B-C50C-407E-A947-70E740481C1C}">
                <a14:useLocalDpi xmlns:a14="http://schemas.microsoft.com/office/drawing/2010/main" val="0"/>
              </a:ext>
            </a:extLst>
          </a:blip>
          <a:stretch>
            <a:fillRect/>
          </a:stretch>
        </p:blipFill>
        <p:spPr>
          <a:xfrm>
            <a:off x="4572000" y="1223386"/>
            <a:ext cx="3744415" cy="4691062"/>
          </a:xfrm>
          <a:ln>
            <a:solidFill>
              <a:schemeClr val="tx1"/>
            </a:solidFill>
          </a:ln>
        </p:spPr>
      </p:pic>
      <p:sp>
        <p:nvSpPr>
          <p:cNvPr id="3" name="Espace réservé du contenu 2"/>
          <p:cNvSpPr>
            <a:spLocks noGrp="1"/>
          </p:cNvSpPr>
          <p:nvPr>
            <p:ph type="body" sz="half" idx="2"/>
          </p:nvPr>
        </p:nvSpPr>
        <p:spPr/>
        <p:txBody>
          <a:bodyPr>
            <a:normAutofit/>
          </a:bodyPr>
          <a:lstStyle/>
          <a:p>
            <a:r>
              <a:rPr lang="pl-PL" dirty="0"/>
              <a:t>Ta unikalna konstrukcja o długości</a:t>
            </a:r>
            <a:br>
              <a:rPr lang="pl-PL" dirty="0"/>
            </a:br>
            <a:r>
              <a:rPr lang="pl-PL" dirty="0"/>
              <a:t>280 m składa się z dwóch nachodzących na siebie spiral.  Zostały one wykonane z rur oraz blach ze stali duplex S32205 (EN1.4462). Gatunek ten wybrano ze względu na jego dużą wytrzymałość i odporność na korozję wymaganą z uwagi na trudne, tropikalne warunki klimatyczne oraz środowisko morskie. </a:t>
            </a:r>
            <a:endParaRPr lang="en-GB" dirty="0"/>
          </a:p>
          <a:p>
            <a:r>
              <a:rPr lang="pl-PL" dirty="0"/>
              <a:t>Wykonanie kładki ze stali nierdzewnych zamiast z tradycyjnych stali czarnych w całym cyklu życia konstrukcji będzie bardziej opłacalne. Nie bez znaczenia przy wyborze materiału były też walory estetyczne możliwe do uzyskania dzięki odpowiedniemu wykończeniu powierzchni stali nierdzewnej.  </a:t>
            </a:r>
            <a:endParaRPr lang="en-GB" dirty="0"/>
          </a:p>
        </p:txBody>
      </p:sp>
      <p:sp>
        <p:nvSpPr>
          <p:cNvPr id="5" name="ZoneTexte 4"/>
          <p:cNvSpPr txBox="1"/>
          <p:nvPr/>
        </p:nvSpPr>
        <p:spPr>
          <a:xfrm rot="1558071">
            <a:off x="7267600" y="379748"/>
            <a:ext cx="1584176" cy="523220"/>
          </a:xfrm>
          <a:prstGeom prst="rect">
            <a:avLst/>
          </a:prstGeom>
          <a:noFill/>
          <a:ln w="38100">
            <a:solidFill>
              <a:srgbClr val="FF0000"/>
            </a:solidFill>
          </a:ln>
        </p:spPr>
        <p:txBody>
          <a:bodyPr wrap="square" rtlCol="0">
            <a:spAutoFit/>
          </a:bodyPr>
          <a:lstStyle/>
          <a:p>
            <a:pPr algn="ctr"/>
            <a:r>
              <a:rPr lang="fr-FR" sz="2800" dirty="0">
                <a:solidFill>
                  <a:srgbClr val="FF0000"/>
                </a:solidFill>
              </a:rPr>
              <a:t>NOWOŚĆ </a:t>
            </a:r>
            <a:endParaRPr lang="en-US" sz="2800" dirty="0">
              <a:solidFill>
                <a:srgbClr val="FF0000"/>
              </a:solidFill>
            </a:endParaRPr>
          </a:p>
        </p:txBody>
      </p:sp>
    </p:spTree>
    <p:extLst>
      <p:ext uri="{BB962C8B-B14F-4D97-AF65-F5344CB8AC3E}">
        <p14:creationId xmlns:p14="http://schemas.microsoft.com/office/powerpoint/2010/main" val="5529745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pl-PL" dirty="0"/>
              <a:t>Lyon, Francja</a:t>
            </a:r>
            <a:endParaRPr lang="en-GB" dirty="0"/>
          </a:p>
        </p:txBody>
      </p:sp>
      <p:pic>
        <p:nvPicPr>
          <p:cNvPr id="7" name="Image 3">
            <a:extLst>
              <a:ext uri="{FF2B5EF4-FFF2-40B4-BE49-F238E27FC236}">
                <a16:creationId xmlns:a16="http://schemas.microsoft.com/office/drawing/2014/main" id="{0B16D2A8-D954-409C-A8ED-A4B5BB547FAC}"/>
              </a:ext>
            </a:extLst>
          </p:cNvPr>
          <p:cNvPicPr>
            <a:picLocks noGrp="1"/>
          </p:cNvPicPr>
          <p:nvPr>
            <p:ph type="pic" idx="1"/>
          </p:nvPr>
        </p:nvPicPr>
        <p:blipFill>
          <a:blip r:embed="rId2" cstate="print">
            <a:extLst>
              <a:ext uri="{28A0092B-C50C-407E-A947-70E740481C1C}">
                <a14:useLocalDpi xmlns:a14="http://schemas.microsoft.com/office/drawing/2010/main" val="0"/>
              </a:ext>
            </a:extLst>
          </a:blip>
          <a:srcRect t="14440" b="14440"/>
          <a:stretch>
            <a:fillRect/>
          </a:stretch>
        </p:blipFill>
        <p:spPr>
          <a:ln>
            <a:solidFill>
              <a:schemeClr val="tx1"/>
            </a:solidFill>
          </a:ln>
        </p:spPr>
      </p:pic>
      <p:sp>
        <p:nvSpPr>
          <p:cNvPr id="3" name="Espace réservé du contenu 2"/>
          <p:cNvSpPr>
            <a:spLocks noGrp="1"/>
          </p:cNvSpPr>
          <p:nvPr>
            <p:ph type="body" sz="half" idx="2"/>
          </p:nvPr>
        </p:nvSpPr>
        <p:spPr/>
        <p:txBody>
          <a:bodyPr>
            <a:normAutofit fontScale="92500" lnSpcReduction="10000"/>
          </a:bodyPr>
          <a:lstStyle/>
          <a:p>
            <a:r>
              <a:rPr lang="pl-PL" dirty="0"/>
              <a:t>Konstrukcja zlokalizowana nieopodal muzeum Musée des </a:t>
            </a:r>
            <a:r>
              <a:rPr lang="pl-PL" dirty="0" err="1"/>
              <a:t>Confluences</a:t>
            </a:r>
            <a:r>
              <a:rPr lang="pl-PL" dirty="0"/>
              <a:t>,</a:t>
            </a:r>
            <a:br>
              <a:rPr lang="pl-PL" dirty="0"/>
            </a:br>
            <a:r>
              <a:rPr lang="pl-PL" dirty="0"/>
              <a:t>w dzielnicy, która przeszła gruntowną rewitalizację, służy jako kładka dla pieszych. Została wykonana ze stali duplex. Ta elegancka i estetyczna budowla nie wymaga niemal żadnych nakładów związanych z jej utrzymaniem. </a:t>
            </a:r>
            <a:endParaRPr lang="en-GB" dirty="0"/>
          </a:p>
        </p:txBody>
      </p:sp>
      <p:sp>
        <p:nvSpPr>
          <p:cNvPr id="5" name="ZoneTexte 4"/>
          <p:cNvSpPr txBox="1"/>
          <p:nvPr/>
        </p:nvSpPr>
        <p:spPr>
          <a:xfrm rot="1558071">
            <a:off x="7267600" y="379748"/>
            <a:ext cx="1584176" cy="523220"/>
          </a:xfrm>
          <a:prstGeom prst="rect">
            <a:avLst/>
          </a:prstGeom>
          <a:noFill/>
          <a:ln w="38100">
            <a:solidFill>
              <a:srgbClr val="FF0000"/>
            </a:solidFill>
          </a:ln>
        </p:spPr>
        <p:txBody>
          <a:bodyPr wrap="square" rtlCol="0">
            <a:spAutoFit/>
          </a:bodyPr>
          <a:lstStyle/>
          <a:p>
            <a:pPr algn="ctr"/>
            <a:r>
              <a:rPr lang="fr-FR" sz="2800" dirty="0">
                <a:solidFill>
                  <a:srgbClr val="FF0000"/>
                </a:solidFill>
              </a:rPr>
              <a:t>NOWOŚĆ </a:t>
            </a:r>
            <a:endParaRPr lang="en-US" sz="2800" dirty="0">
              <a:solidFill>
                <a:srgbClr val="FF0000"/>
              </a:solidFill>
            </a:endParaRPr>
          </a:p>
        </p:txBody>
      </p:sp>
    </p:spTree>
    <p:extLst>
      <p:ext uri="{BB962C8B-B14F-4D97-AF65-F5344CB8AC3E}">
        <p14:creationId xmlns:p14="http://schemas.microsoft.com/office/powerpoint/2010/main" val="19276442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pl-PL" dirty="0"/>
              <a:t>Trumpf, Niemcy</a:t>
            </a:r>
            <a:endParaRPr lang="en-GB" dirty="0"/>
          </a:p>
        </p:txBody>
      </p:sp>
      <p:pic>
        <p:nvPicPr>
          <p:cNvPr id="7" name="Image 5">
            <a:extLst>
              <a:ext uri="{FF2B5EF4-FFF2-40B4-BE49-F238E27FC236}">
                <a16:creationId xmlns:a16="http://schemas.microsoft.com/office/drawing/2014/main" id="{333B71ED-D08B-4E5B-A128-B1EB35FB0AB4}"/>
              </a:ext>
            </a:extLst>
          </p:cNvPr>
          <p:cNvPicPr>
            <a:picLocks noGrp="1"/>
          </p:cNvPicPr>
          <p:nvPr>
            <p:ph type="pic" idx="1"/>
          </p:nvPr>
        </p:nvPicPr>
        <p:blipFill rotWithShape="1">
          <a:blip r:embed="rId2" cstate="print">
            <a:extLst>
              <a:ext uri="{28A0092B-C50C-407E-A947-70E740481C1C}">
                <a14:useLocalDpi xmlns:a14="http://schemas.microsoft.com/office/drawing/2010/main" val="0"/>
              </a:ext>
            </a:extLst>
          </a:blip>
          <a:srcRect t="14005" b="14005"/>
          <a:stretch/>
        </p:blipFill>
        <p:spPr>
          <a:ln>
            <a:solidFill>
              <a:schemeClr val="tx1"/>
            </a:solidFill>
          </a:ln>
        </p:spPr>
      </p:pic>
      <p:sp>
        <p:nvSpPr>
          <p:cNvPr id="3" name="Espace réservé du contenu 2"/>
          <p:cNvSpPr>
            <a:spLocks noGrp="1"/>
          </p:cNvSpPr>
          <p:nvPr>
            <p:ph type="body" sz="half" idx="2"/>
          </p:nvPr>
        </p:nvSpPr>
        <p:spPr>
          <a:xfrm>
            <a:off x="1792288" y="5367338"/>
            <a:ext cx="5486400" cy="1230014"/>
          </a:xfrm>
        </p:spPr>
        <p:txBody>
          <a:bodyPr>
            <a:normAutofit fontScale="92500" lnSpcReduction="10000"/>
          </a:bodyPr>
          <a:lstStyle/>
          <a:p>
            <a:r>
              <a:rPr lang="pl-PL" dirty="0"/>
              <a:t>To przejście dla pieszych położone nad niezwykle ruchliwą Gerlinger Strasse łączy biura w budynkach siedziby firmy TRUMPF zlokalizowanych</a:t>
            </a:r>
            <a:br>
              <a:rPr lang="pl-PL" dirty="0"/>
            </a:br>
            <a:r>
              <a:rPr lang="pl-PL" dirty="0"/>
              <a:t>w niemieckim Ditzingen. Konstrukcję zbudowano z cienkich, ale wytrzymałych</a:t>
            </a:r>
            <a:br>
              <a:rPr lang="pl-PL" dirty="0"/>
            </a:br>
            <a:r>
              <a:rPr lang="pl-PL" dirty="0"/>
              <a:t>i odpornych na korozję elementów ze stali duplex S32205 (EN1.4462).</a:t>
            </a:r>
            <a:br>
              <a:rPr lang="pl-PL" dirty="0"/>
            </a:br>
            <a:r>
              <a:rPr lang="pl-PL" dirty="0"/>
              <a:t>Co ciekawe zostały one wykonane za pomocą urządzeń firmy TRUMPF. Kładka, dzięki swojemu oryginalnemu kształtowi, rzuca się w oczy. </a:t>
            </a:r>
            <a:endParaRPr lang="en-GB" dirty="0"/>
          </a:p>
        </p:txBody>
      </p:sp>
      <p:sp>
        <p:nvSpPr>
          <p:cNvPr id="5" name="ZoneTexte 4"/>
          <p:cNvSpPr txBox="1"/>
          <p:nvPr/>
        </p:nvSpPr>
        <p:spPr>
          <a:xfrm rot="1558071">
            <a:off x="7267600" y="379748"/>
            <a:ext cx="1584176" cy="523220"/>
          </a:xfrm>
          <a:prstGeom prst="rect">
            <a:avLst/>
          </a:prstGeom>
          <a:noFill/>
          <a:ln w="38100">
            <a:solidFill>
              <a:srgbClr val="FF0000"/>
            </a:solidFill>
          </a:ln>
        </p:spPr>
        <p:txBody>
          <a:bodyPr wrap="square" rtlCol="0">
            <a:spAutoFit/>
          </a:bodyPr>
          <a:lstStyle/>
          <a:p>
            <a:pPr algn="ctr"/>
            <a:r>
              <a:rPr lang="fr-FR" sz="2800" dirty="0">
                <a:solidFill>
                  <a:srgbClr val="FF0000"/>
                </a:solidFill>
              </a:rPr>
              <a:t>NOWOŚĆ </a:t>
            </a:r>
            <a:endParaRPr lang="en-US" sz="2800" dirty="0">
              <a:solidFill>
                <a:srgbClr val="FF0000"/>
              </a:solidFill>
            </a:endParaRPr>
          </a:p>
        </p:txBody>
      </p:sp>
    </p:spTree>
    <p:extLst>
      <p:ext uri="{BB962C8B-B14F-4D97-AF65-F5344CB8AC3E}">
        <p14:creationId xmlns:p14="http://schemas.microsoft.com/office/powerpoint/2010/main" val="11824676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pl-PL" dirty="0"/>
              <a:t>Most San Diego, Kalifornia </a:t>
            </a:r>
            <a:endParaRPr lang="en-GB" dirty="0"/>
          </a:p>
        </p:txBody>
      </p:sp>
      <p:pic>
        <p:nvPicPr>
          <p:cNvPr id="7" name="Image 4">
            <a:extLst>
              <a:ext uri="{FF2B5EF4-FFF2-40B4-BE49-F238E27FC236}">
                <a16:creationId xmlns:a16="http://schemas.microsoft.com/office/drawing/2014/main" id="{848E8C04-7923-478D-A015-1185C80C7E75}"/>
              </a:ext>
            </a:extLst>
          </p:cNvPr>
          <p:cNvPicPr>
            <a:picLocks noGrp="1"/>
          </p:cNvPicPr>
          <p:nvPr>
            <p:ph type="pic" idx="1"/>
          </p:nvPr>
        </p:nvPicPr>
        <p:blipFill>
          <a:blip r:embed="rId2" cstate="print">
            <a:extLst>
              <a:ext uri="{28A0092B-C50C-407E-A947-70E740481C1C}">
                <a14:useLocalDpi xmlns:a14="http://schemas.microsoft.com/office/drawing/2010/main" val="0"/>
              </a:ext>
            </a:extLst>
          </a:blip>
          <a:srcRect t="14296" b="14296"/>
          <a:stretch>
            <a:fillRect/>
          </a:stretch>
        </p:blipFill>
        <p:spPr>
          <a:ln>
            <a:solidFill>
              <a:schemeClr val="tx1"/>
            </a:solidFill>
          </a:ln>
        </p:spPr>
      </p:pic>
      <p:sp>
        <p:nvSpPr>
          <p:cNvPr id="3" name="Espace réservé du contenu 2"/>
          <p:cNvSpPr>
            <a:spLocks noGrp="1"/>
          </p:cNvSpPr>
          <p:nvPr>
            <p:ph type="body" sz="half" idx="2"/>
          </p:nvPr>
        </p:nvSpPr>
        <p:spPr>
          <a:xfrm>
            <a:off x="1792288" y="5367338"/>
            <a:ext cx="5486400" cy="1302022"/>
          </a:xfrm>
        </p:spPr>
        <p:txBody>
          <a:bodyPr>
            <a:normAutofit fontScale="92500" lnSpcReduction="20000"/>
          </a:bodyPr>
          <a:lstStyle/>
          <a:p>
            <a:r>
              <a:rPr lang="pl-PL" dirty="0"/>
              <a:t>Ten wiszący most o długości 168 m stanowi niezwykle piękną konstrukcję. Wygięta kładka podtrzymywana jest za pomocą lin przymocowanych do pochylonego pylonu. Całość zaprojektowana jest w prosty i estetyczny sposób. Części konstrukcyjne mostu, poręcze, kable oraz złącza zostały wykonane ze stali nierdzewnych gatunku S31803 oraz 317L. Przewidywana wytrzymałość konstrukcji to 100 lat, biorąc pod uwagę, że jest ona zlokalizowana w środowisku morskim. </a:t>
            </a:r>
            <a:endParaRPr lang="en-GB" dirty="0"/>
          </a:p>
        </p:txBody>
      </p:sp>
      <p:sp>
        <p:nvSpPr>
          <p:cNvPr id="6" name="ZoneTexte 5"/>
          <p:cNvSpPr txBox="1"/>
          <p:nvPr/>
        </p:nvSpPr>
        <p:spPr>
          <a:xfrm rot="1558071">
            <a:off x="7267600" y="379748"/>
            <a:ext cx="1584176" cy="523220"/>
          </a:xfrm>
          <a:prstGeom prst="rect">
            <a:avLst/>
          </a:prstGeom>
          <a:noFill/>
          <a:ln w="38100">
            <a:solidFill>
              <a:srgbClr val="FF0000"/>
            </a:solidFill>
          </a:ln>
        </p:spPr>
        <p:txBody>
          <a:bodyPr wrap="square" rtlCol="0">
            <a:spAutoFit/>
          </a:bodyPr>
          <a:lstStyle/>
          <a:p>
            <a:pPr algn="ctr"/>
            <a:r>
              <a:rPr lang="fr-FR" sz="2800" dirty="0">
                <a:solidFill>
                  <a:srgbClr val="FF0000"/>
                </a:solidFill>
              </a:rPr>
              <a:t>NOWOŚĆ </a:t>
            </a:r>
            <a:endParaRPr lang="en-US" sz="2800" dirty="0">
              <a:solidFill>
                <a:srgbClr val="FF0000"/>
              </a:solidFill>
            </a:endParaRPr>
          </a:p>
        </p:txBody>
      </p:sp>
    </p:spTree>
    <p:extLst>
      <p:ext uri="{BB962C8B-B14F-4D97-AF65-F5344CB8AC3E}">
        <p14:creationId xmlns:p14="http://schemas.microsoft.com/office/powerpoint/2010/main" val="13212800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pl-PL" dirty="0"/>
              <a:t>Progreso Pier, Mesyk</a:t>
            </a:r>
            <a:endParaRPr lang="en-GB" dirty="0"/>
          </a:p>
        </p:txBody>
      </p:sp>
      <p:pic>
        <p:nvPicPr>
          <p:cNvPr id="7" name="Picture 2">
            <a:extLst>
              <a:ext uri="{FF2B5EF4-FFF2-40B4-BE49-F238E27FC236}">
                <a16:creationId xmlns:a16="http://schemas.microsoft.com/office/drawing/2014/main" id="{7092EA71-75FF-4C9A-B71F-2272FC941818}"/>
              </a:ext>
            </a:extLst>
          </p:cNvPr>
          <p:cNvPicPr>
            <a:picLocks noGrp="1" noChangeAspect="1" noChangeArrowheads="1"/>
          </p:cNvPicPr>
          <p:nvPr>
            <p:ph type="pic" idx="1"/>
          </p:nvPr>
        </p:nvPicPr>
        <p:blipFill rotWithShape="1">
          <a:blip r:embed="rId2" cstate="print">
            <a:extLst>
              <a:ext uri="{28A0092B-C50C-407E-A947-70E740481C1C}">
                <a14:useLocalDpi xmlns:a14="http://schemas.microsoft.com/office/drawing/2010/main" val="0"/>
              </a:ext>
            </a:extLst>
          </a:blip>
          <a:srcRect t="376" b="376"/>
          <a:stretch/>
        </p:blipFill>
        <p:spPr>
          <a:ln>
            <a:solidFill>
              <a:schemeClr val="tx1"/>
            </a:solidFill>
          </a:ln>
        </p:spPr>
      </p:pic>
      <p:sp>
        <p:nvSpPr>
          <p:cNvPr id="3" name="Espace réservé du contenu 2"/>
          <p:cNvSpPr>
            <a:spLocks noGrp="1"/>
          </p:cNvSpPr>
          <p:nvPr>
            <p:ph type="body" sz="half" idx="2"/>
          </p:nvPr>
        </p:nvSpPr>
        <p:spPr>
          <a:xfrm>
            <a:off x="1792288" y="5367338"/>
            <a:ext cx="5486400" cy="1302022"/>
          </a:xfrm>
        </p:spPr>
        <p:txBody>
          <a:bodyPr>
            <a:normAutofit fontScale="92500" lnSpcReduction="10000"/>
          </a:bodyPr>
          <a:lstStyle/>
          <a:p>
            <a:r>
              <a:rPr lang="pl-PL" dirty="0"/>
              <a:t>Po lewej stronie zdjęcia widoczna jest konstrukcja pirsu zbudowana w 1970 r.</a:t>
            </a:r>
            <a:br>
              <a:rPr lang="pl-PL" dirty="0"/>
            </a:br>
            <a:r>
              <a:rPr lang="pl-PL" dirty="0"/>
              <a:t>z wykorzystaniem tradycyjnych stali węglowych. Konstrukcja została wyraźnie zniszczona z uwagi na korozję wywołaną przez środowisko morskie. </a:t>
            </a:r>
            <a:endParaRPr lang="en-GB" dirty="0"/>
          </a:p>
          <a:p>
            <a:r>
              <a:rPr lang="pl-PL" dirty="0"/>
              <a:t>Po prawej stronie widać natomiast sąsiedni pirs powstały w latach 1937 – 1941 z wykorzystaniem stali nierdzewnych z gatunku 304. Znajduje się on w niema nienaruszonym stanie. </a:t>
            </a:r>
            <a:endParaRPr lang="en-GB" dirty="0"/>
          </a:p>
        </p:txBody>
      </p:sp>
      <p:sp>
        <p:nvSpPr>
          <p:cNvPr id="4" name="ZoneTexte 3"/>
          <p:cNvSpPr txBox="1"/>
          <p:nvPr/>
        </p:nvSpPr>
        <p:spPr>
          <a:xfrm rot="1558071">
            <a:off x="7267600" y="379748"/>
            <a:ext cx="1584176" cy="523220"/>
          </a:xfrm>
          <a:prstGeom prst="rect">
            <a:avLst/>
          </a:prstGeom>
          <a:noFill/>
          <a:ln w="38100">
            <a:solidFill>
              <a:srgbClr val="FF0000"/>
            </a:solidFill>
          </a:ln>
        </p:spPr>
        <p:txBody>
          <a:bodyPr wrap="square" rtlCol="0">
            <a:spAutoFit/>
          </a:bodyPr>
          <a:lstStyle/>
          <a:p>
            <a:pPr algn="ctr"/>
            <a:r>
              <a:rPr lang="fr-FR" sz="2800" dirty="0">
                <a:solidFill>
                  <a:srgbClr val="FF0000"/>
                </a:solidFill>
              </a:rPr>
              <a:t>NOWOŚĆ </a:t>
            </a:r>
            <a:endParaRPr lang="en-US" sz="2800" dirty="0">
              <a:solidFill>
                <a:srgbClr val="FF0000"/>
              </a:solidFill>
            </a:endParaRPr>
          </a:p>
        </p:txBody>
      </p:sp>
    </p:spTree>
    <p:extLst>
      <p:ext uri="{BB962C8B-B14F-4D97-AF65-F5344CB8AC3E}">
        <p14:creationId xmlns:p14="http://schemas.microsoft.com/office/powerpoint/2010/main" val="37778471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pl-PL" dirty="0"/>
              <a:t>Źródła informacji na temat stanu technicznego mostów </a:t>
            </a:r>
            <a:endParaRPr lang="en-GB" dirty="0"/>
          </a:p>
        </p:txBody>
      </p:sp>
      <p:sp>
        <p:nvSpPr>
          <p:cNvPr id="3" name="Content Placeholder 2"/>
          <p:cNvSpPr>
            <a:spLocks noGrp="1"/>
          </p:cNvSpPr>
          <p:nvPr>
            <p:ph idx="1"/>
          </p:nvPr>
        </p:nvSpPr>
        <p:spPr/>
        <p:txBody>
          <a:bodyPr>
            <a:normAutofit fontScale="70000" lnSpcReduction="20000"/>
          </a:bodyPr>
          <a:lstStyle/>
          <a:p>
            <a:pPr marL="514350" indent="-514350">
              <a:buClr>
                <a:srgbClr val="C00000"/>
              </a:buClr>
              <a:buFont typeface="+mj-lt"/>
              <a:buAutoNum type="arabicPeriod"/>
            </a:pPr>
            <a:r>
              <a:rPr lang="en-US" dirty="0">
                <a:hlinkClick r:id="rId3"/>
              </a:rPr>
              <a:t>https://www.theguardian.com/world/2018/aug/16/bridges-across-europe-are-in-a-dangerous-state-warn-experts</a:t>
            </a:r>
            <a:r>
              <a:rPr lang="en-US" dirty="0"/>
              <a:t>   </a:t>
            </a:r>
            <a:endParaRPr lang="fr-FR" dirty="0">
              <a:hlinkClick r:id="rId4"/>
            </a:endParaRPr>
          </a:p>
          <a:p>
            <a:pPr marL="514350" indent="-514350">
              <a:buClr>
                <a:srgbClr val="C00000"/>
              </a:buClr>
              <a:buFont typeface="+mj-lt"/>
              <a:buAutoNum type="arabicPeriod"/>
            </a:pPr>
            <a:r>
              <a:rPr lang="fr-FR" dirty="0">
                <a:hlinkClick r:id="rId4"/>
              </a:rPr>
              <a:t>https://ec.europa.eu/jrc/en/news/keeping-european-bridges-safe</a:t>
            </a:r>
            <a:r>
              <a:rPr lang="fr-FR" dirty="0"/>
              <a:t> </a:t>
            </a:r>
          </a:p>
          <a:p>
            <a:pPr marL="514350" indent="-514350">
              <a:buClr>
                <a:srgbClr val="C00000"/>
              </a:buClr>
              <a:buFont typeface="+mj-lt"/>
              <a:buAutoNum type="arabicPeriod"/>
            </a:pPr>
            <a:r>
              <a:rPr lang="en-US" dirty="0">
                <a:hlinkClick r:id="rId5"/>
              </a:rPr>
              <a:t>https://www.thelocal.de/20180815/bridge-collapse-cannot-be-ruled-out-in-germany-says-expert</a:t>
            </a:r>
            <a:r>
              <a:rPr lang="en-US" dirty="0"/>
              <a:t> </a:t>
            </a:r>
          </a:p>
          <a:p>
            <a:pPr marL="514350" indent="-514350">
              <a:buClr>
                <a:srgbClr val="C00000"/>
              </a:buClr>
              <a:buFont typeface="+mj-lt"/>
              <a:buAutoNum type="arabicPeriod"/>
            </a:pPr>
            <a:r>
              <a:rPr lang="en-US" dirty="0">
                <a:hlinkClick r:id="rId6"/>
              </a:rPr>
              <a:t>https://www.bast.de/BASt_2017/DE/Ingenieurbau/Statistik/statistik-node.html</a:t>
            </a:r>
            <a:r>
              <a:rPr lang="en-US" dirty="0"/>
              <a:t> </a:t>
            </a:r>
          </a:p>
          <a:p>
            <a:pPr marL="514350" indent="-514350">
              <a:buClr>
                <a:srgbClr val="C00000"/>
              </a:buClr>
              <a:buFont typeface="+mj-lt"/>
              <a:buAutoNum type="arabicPeriod"/>
            </a:pPr>
            <a:r>
              <a:rPr lang="en-US" dirty="0">
                <a:hlinkClick r:id="rId7"/>
              </a:rPr>
              <a:t>https://www.lemonde.fr/securite-routiere/article/2018/08/15/un-pont-sur-trois-a-besoin-de-reparations-sur-les-routes-nationales-francaises-selon-un-rapport_5342799_1655513.html</a:t>
            </a:r>
            <a:r>
              <a:rPr lang="en-US" dirty="0"/>
              <a:t> </a:t>
            </a:r>
          </a:p>
          <a:p>
            <a:pPr marL="514350" indent="-514350">
              <a:buClr>
                <a:srgbClr val="C00000"/>
              </a:buClr>
              <a:buFont typeface="+mj-lt"/>
              <a:buAutoNum type="arabicPeriod"/>
            </a:pPr>
            <a:r>
              <a:rPr lang="en-US" dirty="0">
                <a:hlinkClick r:id="rId8"/>
              </a:rPr>
              <a:t>https://edition.cnn.com/2019/04/02/us/deficient-bridge-report-2019-trnd/index.html</a:t>
            </a:r>
            <a:r>
              <a:rPr lang="en-US" dirty="0"/>
              <a:t>  </a:t>
            </a:r>
          </a:p>
          <a:p>
            <a:pPr marL="514350" indent="-514350">
              <a:buClr>
                <a:srgbClr val="C00000"/>
              </a:buClr>
              <a:buFont typeface="+mj-lt"/>
              <a:buAutoNum type="arabicPeriod"/>
            </a:pPr>
            <a:r>
              <a:rPr lang="en-US" dirty="0">
                <a:hlinkClick r:id="rId9"/>
              </a:rPr>
              <a:t>https://artbabridgereport.org/</a:t>
            </a:r>
            <a:r>
              <a:rPr lang="en-US" dirty="0"/>
              <a:t> </a:t>
            </a:r>
          </a:p>
          <a:p>
            <a:pPr marL="514350" indent="-514350">
              <a:buClr>
                <a:srgbClr val="C00000"/>
              </a:buClr>
              <a:buFont typeface="+mj-lt"/>
              <a:buAutoNum type="arabicPeriod"/>
            </a:pPr>
            <a:r>
              <a:rPr lang="en-US" dirty="0">
                <a:hlinkClick r:id="rId10"/>
              </a:rPr>
              <a:t>https://www.infrastructurereportcard.org/cat-item/bridges/</a:t>
            </a:r>
            <a:r>
              <a:rPr lang="en-US" dirty="0"/>
              <a:t> </a:t>
            </a:r>
            <a:endParaRPr lang="fr-FR" dirty="0"/>
          </a:p>
        </p:txBody>
      </p:sp>
      <p:sp>
        <p:nvSpPr>
          <p:cNvPr id="5" name="Slide Number Placeholder 4"/>
          <p:cNvSpPr>
            <a:spLocks noGrp="1"/>
          </p:cNvSpPr>
          <p:nvPr>
            <p:ph type="sldNum" sz="quarter" idx="4"/>
          </p:nvPr>
        </p:nvSpPr>
        <p:spPr>
          <a:prstGeom prst="rect">
            <a:avLst/>
          </a:prstGeom>
        </p:spPr>
        <p:txBody>
          <a:bodyPr/>
          <a:lstStyle>
            <a:defPPr>
              <a:defRPr lang="fr-FR"/>
            </a:defPPr>
            <a:lvl1pPr marL="0" algn="l"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9C33F54-44C2-4DFA-B669-BFAAD4A73A2D}" type="slidenum">
              <a:rPr lang="en-GB" smtClean="0"/>
              <a:pPr/>
              <a:t>28</a:t>
            </a:fld>
            <a:endParaRPr lang="fr-BE" dirty="0"/>
          </a:p>
        </p:txBody>
      </p:sp>
      <p:sp>
        <p:nvSpPr>
          <p:cNvPr id="6" name="ZoneTexte 5"/>
          <p:cNvSpPr txBox="1"/>
          <p:nvPr/>
        </p:nvSpPr>
        <p:spPr>
          <a:xfrm rot="1558071">
            <a:off x="7267600" y="379748"/>
            <a:ext cx="1584176" cy="523220"/>
          </a:xfrm>
          <a:prstGeom prst="rect">
            <a:avLst/>
          </a:prstGeom>
          <a:noFill/>
          <a:ln w="38100">
            <a:solidFill>
              <a:srgbClr val="FF0000"/>
            </a:solidFill>
          </a:ln>
        </p:spPr>
        <p:txBody>
          <a:bodyPr wrap="square" rtlCol="0">
            <a:spAutoFit/>
          </a:bodyPr>
          <a:lstStyle/>
          <a:p>
            <a:pPr algn="ctr"/>
            <a:r>
              <a:rPr lang="fr-FR" sz="2800" dirty="0">
                <a:solidFill>
                  <a:srgbClr val="FF0000"/>
                </a:solidFill>
              </a:rPr>
              <a:t>NOWOŚĆ </a:t>
            </a:r>
            <a:endParaRPr lang="en-US" sz="2800" dirty="0">
              <a:solidFill>
                <a:srgbClr val="FF0000"/>
              </a:solidFill>
            </a:endParaRPr>
          </a:p>
        </p:txBody>
      </p:sp>
    </p:spTree>
    <p:extLst>
      <p:ext uri="{BB962C8B-B14F-4D97-AF65-F5344CB8AC3E}">
        <p14:creationId xmlns:p14="http://schemas.microsoft.com/office/powerpoint/2010/main" val="32335182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pl-PL" sz="3200" dirty="0"/>
              <a:t>Źródła informacji na temat mostów, do budowy których wykorzystano stale nierdzewne</a:t>
            </a:r>
            <a:endParaRPr lang="en-GB" sz="3200" dirty="0"/>
          </a:p>
        </p:txBody>
      </p:sp>
      <p:sp>
        <p:nvSpPr>
          <p:cNvPr id="3" name="Content Placeholder 2"/>
          <p:cNvSpPr>
            <a:spLocks noGrp="1"/>
          </p:cNvSpPr>
          <p:nvPr>
            <p:ph idx="1"/>
          </p:nvPr>
        </p:nvSpPr>
        <p:spPr/>
        <p:txBody>
          <a:bodyPr>
            <a:normAutofit fontScale="55000" lnSpcReduction="20000"/>
          </a:bodyPr>
          <a:lstStyle/>
          <a:p>
            <a:pPr marL="514350" lvl="0" indent="-514350">
              <a:buFont typeface="+mj-lt"/>
              <a:buAutoNum type="arabicPeriod"/>
            </a:pPr>
            <a:r>
              <a:rPr lang="pl-PL" dirty="0"/>
              <a:t>Publikacja internetowa IMOA „Stainless steel in Vehicular, rail and pedestrian Bridges” (Marzec 2018)    </a:t>
            </a:r>
            <a:r>
              <a:rPr lang="pl-PL" u="sng" dirty="0">
                <a:hlinkClick r:id="rId3"/>
              </a:rPr>
              <a:t>https://www.imoa.info/stainless-solutions/archive/37/Vehicular-rail-and-pedestrian-bridges.php</a:t>
            </a:r>
            <a:r>
              <a:rPr lang="pl-PL" dirty="0"/>
              <a:t> </a:t>
            </a:r>
            <a:endParaRPr lang="en-GB" dirty="0"/>
          </a:p>
          <a:p>
            <a:pPr marL="514350" lvl="0" indent="-514350">
              <a:buFont typeface="+mj-lt"/>
              <a:buAutoNum type="arabicPeriod"/>
            </a:pPr>
            <a:r>
              <a:rPr lang="pl-PL" dirty="0"/>
              <a:t>C Houska „More on duplex stainless steel and bridges”, Specyfikacja projektowa (Maj 2015) </a:t>
            </a:r>
            <a:r>
              <a:rPr lang="pl-PL" u="sng" dirty="0">
                <a:hlinkClick r:id="rId4"/>
              </a:rPr>
              <a:t>https://www.constructionspecifier.com/duplex-bridges/</a:t>
            </a:r>
            <a:r>
              <a:rPr lang="pl-PL" dirty="0"/>
              <a:t> </a:t>
            </a:r>
            <a:endParaRPr lang="en-GB" dirty="0"/>
          </a:p>
          <a:p>
            <a:pPr marL="514350" lvl="0" indent="-514350">
              <a:buFont typeface="+mj-lt"/>
              <a:buAutoNum type="arabicPeriod"/>
            </a:pPr>
            <a:r>
              <a:rPr lang="pl-PL" dirty="0"/>
              <a:t>Raport UE: „Application of duplex stainless steel for welded bridge construction in an aggressive environment”, (Marzec 2009), ISBN 978-92-79-09948-9  </a:t>
            </a:r>
            <a:r>
              <a:rPr lang="pl-PL" u="sng" dirty="0">
                <a:hlinkClick r:id="rId5"/>
              </a:rPr>
              <a:t>https://publications.europa.eu/en/publication-detail/-/publication/ec2748d4-3269-43cd-9a34-3a0e1fba4e23/language-en/format-PDF/source-79161265</a:t>
            </a:r>
            <a:r>
              <a:rPr lang="pl-PL" dirty="0"/>
              <a:t> </a:t>
            </a:r>
            <a:endParaRPr lang="en-GB" dirty="0"/>
          </a:p>
          <a:p>
            <a:pPr marL="514350" lvl="0" indent="-514350">
              <a:buFont typeface="+mj-lt"/>
              <a:buAutoNum type="arabicPeriod"/>
            </a:pPr>
            <a:r>
              <a:rPr lang="pl-PL" dirty="0"/>
              <a:t>Publikacja Euro Inox „Pedestrian bridges in stainless steel”  ISBN 2 87997 084 9    </a:t>
            </a:r>
            <a:r>
              <a:rPr lang="pl-PL" u="sng" dirty="0">
                <a:hlinkClick r:id="rId6"/>
              </a:rPr>
              <a:t>https://www.bssa.org.uk/cms/File/Euro%20Inox%20Publications/Pedestrian%20Bridges.pdf</a:t>
            </a:r>
            <a:r>
              <a:rPr lang="pl-PL" dirty="0"/>
              <a:t> </a:t>
            </a:r>
            <a:endParaRPr lang="en-GB" dirty="0"/>
          </a:p>
          <a:p>
            <a:pPr marL="514350" lvl="0" indent="-514350">
              <a:buFont typeface="+mj-lt"/>
              <a:buAutoNum type="arabicPeriod"/>
            </a:pPr>
            <a:r>
              <a:rPr lang="pl-PL" dirty="0"/>
              <a:t>Publikacja Euro Inox, „Sustainable Duplex Sainless Steel bridges”, N. Baddoo and A. Kosmač     </a:t>
            </a:r>
            <a:r>
              <a:rPr lang="pl-PL" u="sng" dirty="0">
                <a:hlinkClick r:id="rId7"/>
              </a:rPr>
              <a:t>www.worldstainless.org/Files/issf/non-image-files/PDF/Sustainable_Duplex_Stainless_Steel_Bridges.pdf</a:t>
            </a:r>
            <a:r>
              <a:rPr lang="pl-PL" dirty="0"/>
              <a:t> </a:t>
            </a:r>
            <a:endParaRPr lang="en-GB" dirty="0"/>
          </a:p>
          <a:p>
            <a:pPr marL="514350" lvl="0" indent="-514350">
              <a:buFont typeface="+mj-lt"/>
              <a:buAutoNum type="arabicPeriod"/>
            </a:pPr>
            <a:r>
              <a:rPr lang="pl-PL" dirty="0"/>
              <a:t>„San Diego’s new harbor bridge sails onto the skyline”, MolyReview, (Czerwiec 2012)  </a:t>
            </a:r>
            <a:r>
              <a:rPr lang="pl-PL" u="sng" dirty="0">
                <a:hlinkClick r:id="rId8"/>
              </a:rPr>
              <a:t>https://www.imoa.info/molybdenum-uses/molybdenum-grade-stainless-steels/architecture/pedestrian-bridges.php</a:t>
            </a:r>
            <a:endParaRPr lang="en-GB" dirty="0"/>
          </a:p>
        </p:txBody>
      </p:sp>
      <p:sp>
        <p:nvSpPr>
          <p:cNvPr id="5" name="Slide Number Placeholder 4"/>
          <p:cNvSpPr>
            <a:spLocks noGrp="1"/>
          </p:cNvSpPr>
          <p:nvPr>
            <p:ph type="sldNum" sz="quarter" idx="4"/>
          </p:nvPr>
        </p:nvSpPr>
        <p:spPr>
          <a:prstGeom prst="rect">
            <a:avLst/>
          </a:prstGeom>
        </p:spPr>
        <p:txBody>
          <a:bodyPr/>
          <a:lstStyle>
            <a:defPPr>
              <a:defRPr lang="fr-FR"/>
            </a:defPPr>
            <a:lvl1pPr marL="0" algn="l"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9C33F54-44C2-4DFA-B669-BFAAD4A73A2D}" type="slidenum">
              <a:rPr lang="en-GB" smtClean="0"/>
              <a:pPr/>
              <a:t>29</a:t>
            </a:fld>
            <a:endParaRPr lang="fr-BE" dirty="0"/>
          </a:p>
        </p:txBody>
      </p:sp>
      <p:sp>
        <p:nvSpPr>
          <p:cNvPr id="6" name="ZoneTexte 5"/>
          <p:cNvSpPr txBox="1"/>
          <p:nvPr/>
        </p:nvSpPr>
        <p:spPr>
          <a:xfrm rot="1558071">
            <a:off x="7548996" y="1013113"/>
            <a:ext cx="1584176" cy="523220"/>
          </a:xfrm>
          <a:prstGeom prst="rect">
            <a:avLst/>
          </a:prstGeom>
          <a:noFill/>
          <a:ln w="38100">
            <a:solidFill>
              <a:srgbClr val="FF0000"/>
            </a:solidFill>
          </a:ln>
        </p:spPr>
        <p:txBody>
          <a:bodyPr wrap="square" rtlCol="0">
            <a:spAutoFit/>
          </a:bodyPr>
          <a:lstStyle/>
          <a:p>
            <a:pPr algn="ctr"/>
            <a:r>
              <a:rPr lang="fr-FR" sz="2800" dirty="0">
                <a:solidFill>
                  <a:srgbClr val="FF0000"/>
                </a:solidFill>
              </a:rPr>
              <a:t>NOWOŚĆ </a:t>
            </a:r>
            <a:endParaRPr lang="en-US" sz="2800" dirty="0">
              <a:solidFill>
                <a:srgbClr val="FF0000"/>
              </a:solidFill>
            </a:endParaRPr>
          </a:p>
        </p:txBody>
      </p:sp>
    </p:spTree>
    <p:extLst>
      <p:ext uri="{BB962C8B-B14F-4D97-AF65-F5344CB8AC3E}">
        <p14:creationId xmlns:p14="http://schemas.microsoft.com/office/powerpoint/2010/main" val="40482016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nl-BE" dirty="0"/>
              <a:t>1. </a:t>
            </a:r>
            <a:r>
              <a:rPr lang="pl-PL" dirty="0"/>
              <a:t>Dystrybucja wody</a:t>
            </a:r>
            <a:endParaRPr lang="nl-BE" dirty="0"/>
          </a:p>
        </p:txBody>
      </p:sp>
      <p:sp>
        <p:nvSpPr>
          <p:cNvPr id="4" name="Slide Number Placeholder 3"/>
          <p:cNvSpPr>
            <a:spLocks noGrp="1"/>
          </p:cNvSpPr>
          <p:nvPr>
            <p:ph type="sldNum" sz="quarter" idx="4"/>
          </p:nvPr>
        </p:nvSpPr>
        <p:spPr/>
        <p:txBody>
          <a:bodyPr/>
          <a:lstStyle/>
          <a:p>
            <a:fld id="{5AF66AA0-E37C-4065-8BE7-D4086C065B53}" type="slidenum">
              <a:rPr lang="fr-BE" smtClean="0"/>
              <a:pPr/>
              <a:t>3</a:t>
            </a:fld>
            <a:endParaRPr lang="fr-BE" dirty="0"/>
          </a:p>
        </p:txBody>
      </p:sp>
    </p:spTree>
    <p:extLst>
      <p:ext uri="{BB962C8B-B14F-4D97-AF65-F5344CB8AC3E}">
        <p14:creationId xmlns:p14="http://schemas.microsoft.com/office/powerpoint/2010/main" val="165823628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C64577CB-201E-40DD-852B-C94C2EF59D7D}"/>
              </a:ext>
            </a:extLst>
          </p:cNvPr>
          <p:cNvSpPr>
            <a:spLocks noGrp="1"/>
          </p:cNvSpPr>
          <p:nvPr>
            <p:ph type="title"/>
          </p:nvPr>
        </p:nvSpPr>
        <p:spPr/>
        <p:txBody>
          <a:bodyPr>
            <a:noAutofit/>
          </a:bodyPr>
          <a:lstStyle/>
          <a:p>
            <a:r>
              <a:rPr lang="pl-PL" sz="3200" dirty="0"/>
              <a:t>Źródła informacji na temat mostów, do budowy których wykorzystano stale nierdzewne</a:t>
            </a:r>
            <a:endParaRPr lang="en-GB" sz="3200" dirty="0"/>
          </a:p>
        </p:txBody>
      </p:sp>
      <p:sp>
        <p:nvSpPr>
          <p:cNvPr id="3" name="Espace réservé du contenu 2"/>
          <p:cNvSpPr>
            <a:spLocks noGrp="1"/>
          </p:cNvSpPr>
          <p:nvPr>
            <p:ph idx="1"/>
          </p:nvPr>
        </p:nvSpPr>
        <p:spPr/>
        <p:txBody>
          <a:bodyPr>
            <a:normAutofit fontScale="55000" lnSpcReduction="20000"/>
          </a:bodyPr>
          <a:lstStyle/>
          <a:p>
            <a:pPr marL="514350" lvl="0" indent="-514350">
              <a:buFont typeface="+mj-lt"/>
              <a:buAutoNum type="arabicPeriod" startAt="7"/>
            </a:pPr>
            <a:r>
              <a:rPr lang="pl-PL" dirty="0"/>
              <a:t>„Stonecuttes bridge –Detailed design”, K F. Hansen, L. Lauge and S. Kite (Styczeń 2004) DOI: 10.2749/222137804796291719  </a:t>
            </a:r>
            <a:r>
              <a:rPr lang="pl-PL" u="sng" dirty="0">
                <a:hlinkClick r:id="rId2"/>
              </a:rPr>
              <a:t>https://www.researchgate.net/publication/233611421_Stonecutters_Bridge_-_Detailed_Design/link/59ce24d3aca272b0ec1a4b34/download</a:t>
            </a:r>
            <a:r>
              <a:rPr lang="pl-PL" dirty="0"/>
              <a:t> </a:t>
            </a:r>
            <a:endParaRPr lang="en-GB" dirty="0"/>
          </a:p>
          <a:p>
            <a:pPr marL="514350" lvl="0" indent="-514350">
              <a:buFont typeface="+mj-lt"/>
              <a:buAutoNum type="arabicPeriod" startAt="7"/>
            </a:pPr>
            <a:r>
              <a:rPr lang="pl-PL" dirty="0"/>
              <a:t>Publikacja Steel Construction Institute, „Stonecutters bridge Towers” (2010) </a:t>
            </a:r>
            <a:r>
              <a:rPr lang="pl-PL" u="sng" dirty="0">
                <a:hlinkClick r:id="rId3"/>
              </a:rPr>
              <a:t>https://www.worldstainless.org/files/issf/non-image-files/PDF/Structural/Stonecutters_Bridge_Towers.pdf</a:t>
            </a:r>
            <a:endParaRPr lang="nl-BE" u="sng" dirty="0"/>
          </a:p>
          <a:p>
            <a:pPr marL="514350" lvl="0" indent="-514350">
              <a:buFont typeface="+mj-lt"/>
              <a:buAutoNum type="arabicPeriod" startAt="7"/>
            </a:pPr>
            <a:r>
              <a:rPr lang="pl-PL" dirty="0"/>
              <a:t> „Use of duplex stainless steel plate for durable bridge construction”, </a:t>
            </a:r>
            <a:r>
              <a:rPr lang="pl-PL" u="sng" dirty="0">
                <a:hlinkClick r:id="rId4"/>
              </a:rPr>
              <a:t>G.</a:t>
            </a:r>
            <a:r>
              <a:rPr lang="pl-PL" dirty="0"/>
              <a:t> Gedge (Styczeń 2007) DOI: 10.2749/222137807796119771  </a:t>
            </a:r>
            <a:r>
              <a:rPr lang="pl-PL" u="sng" dirty="0">
                <a:hlinkClick r:id="rId5"/>
              </a:rPr>
              <a:t>https://www.researchgate.net/publication/233632633_Use_of_Duplex_Stainless_Steel_Plate_for_Durable_Bridge_Construction</a:t>
            </a:r>
            <a:r>
              <a:rPr lang="pl-PL" dirty="0"/>
              <a:t> </a:t>
            </a:r>
            <a:endParaRPr lang="en-GB" dirty="0"/>
          </a:p>
          <a:p>
            <a:pPr marL="514350" lvl="0" indent="-514350">
              <a:buFont typeface="+mj-lt"/>
              <a:buAutoNum type="arabicPeriod" startAt="7"/>
            </a:pPr>
            <a:r>
              <a:rPr lang="pl-PL" dirty="0"/>
              <a:t>„Champlain bridge”, Montreal Nickel Institute magazine, Vol. 34, N°2, (2019) </a:t>
            </a:r>
            <a:r>
              <a:rPr lang="pl-PL" u="sng" dirty="0">
                <a:hlinkClick r:id="rId6"/>
              </a:rPr>
              <a:t>https://www.nickelinstitute.org/nickel-magazine/nickel-magazine-vol34-no2-2019/?lang=English&amp;p=6</a:t>
            </a:r>
            <a:endParaRPr lang="en-GB" dirty="0"/>
          </a:p>
          <a:p>
            <a:pPr marL="514350" lvl="0" indent="-514350">
              <a:buFont typeface="+mj-lt"/>
              <a:buAutoNum type="arabicPeriod" startAt="7"/>
            </a:pPr>
            <a:r>
              <a:rPr lang="pl-PL" dirty="0"/>
              <a:t>„Champlain bridge”, Montreal Stainless Steel World online, 05 January 2016 </a:t>
            </a:r>
            <a:r>
              <a:rPr lang="pl-PL" u="sng" dirty="0">
                <a:hlinkClick r:id="rId7"/>
              </a:rPr>
              <a:t>http://www.stainless-steel-world.net/news/58262/nas-to-supply-stainless-steel-bar.html</a:t>
            </a:r>
            <a:r>
              <a:rPr lang="pl-PL" dirty="0"/>
              <a:t> </a:t>
            </a:r>
            <a:endParaRPr lang="en-GB" dirty="0"/>
          </a:p>
          <a:p>
            <a:pPr marL="514350" lvl="0" indent="-514350">
              <a:buFont typeface="+mj-lt"/>
              <a:buAutoNum type="arabicPeriod" startAt="7"/>
            </a:pPr>
            <a:r>
              <a:rPr lang="pl-PL" dirty="0"/>
              <a:t>Publikacja ISSF Publication „Stainless steel in Infrastructure” </a:t>
            </a:r>
            <a:r>
              <a:rPr lang="pl-PL" u="sng" dirty="0">
                <a:hlinkClick r:id="rId8"/>
              </a:rPr>
              <a:t>https://www.worldstainless.org/Files/issf/non-image-files/PDF/ISSF_Stainless_Steel_in_Infrastructure_English.pdf</a:t>
            </a:r>
            <a:endParaRPr lang="en-GB" dirty="0"/>
          </a:p>
        </p:txBody>
      </p:sp>
      <p:sp>
        <p:nvSpPr>
          <p:cNvPr id="4" name="Espace réservé du numéro de diapositive 3"/>
          <p:cNvSpPr>
            <a:spLocks noGrp="1"/>
          </p:cNvSpPr>
          <p:nvPr>
            <p:ph type="sldNum" sz="quarter" idx="4"/>
          </p:nvPr>
        </p:nvSpPr>
        <p:spPr>
          <a:prstGeom prst="rect">
            <a:avLst/>
          </a:prstGeom>
        </p:spPr>
        <p:txBody>
          <a:bodyPr/>
          <a:lstStyle>
            <a:defPPr>
              <a:defRPr lang="fr-FR"/>
            </a:defPPr>
            <a:lvl1pPr marL="0" algn="l"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9C33F54-44C2-4DFA-B669-BFAAD4A73A2D}" type="slidenum">
              <a:rPr lang="en-GB" smtClean="0"/>
              <a:pPr/>
              <a:t>30</a:t>
            </a:fld>
            <a:endParaRPr lang="fr-BE" dirty="0"/>
          </a:p>
        </p:txBody>
      </p:sp>
      <p:sp>
        <p:nvSpPr>
          <p:cNvPr id="5" name="ZoneTexte 4"/>
          <p:cNvSpPr txBox="1"/>
          <p:nvPr/>
        </p:nvSpPr>
        <p:spPr>
          <a:xfrm rot="1558071">
            <a:off x="7267600" y="379748"/>
            <a:ext cx="1584176" cy="523220"/>
          </a:xfrm>
          <a:prstGeom prst="rect">
            <a:avLst/>
          </a:prstGeom>
          <a:noFill/>
          <a:ln w="38100">
            <a:solidFill>
              <a:srgbClr val="FF0000"/>
            </a:solidFill>
          </a:ln>
        </p:spPr>
        <p:txBody>
          <a:bodyPr wrap="square" rtlCol="0">
            <a:spAutoFit/>
          </a:bodyPr>
          <a:lstStyle/>
          <a:p>
            <a:pPr algn="ctr"/>
            <a:r>
              <a:rPr lang="fr-FR" sz="2800" dirty="0">
                <a:solidFill>
                  <a:srgbClr val="FF0000"/>
                </a:solidFill>
              </a:rPr>
              <a:t>NOWOŚĆ </a:t>
            </a:r>
            <a:endParaRPr lang="en-US" sz="2800" dirty="0">
              <a:solidFill>
                <a:srgbClr val="FF0000"/>
              </a:solidFill>
            </a:endParaRPr>
          </a:p>
        </p:txBody>
      </p:sp>
    </p:spTree>
    <p:extLst>
      <p:ext uri="{BB962C8B-B14F-4D97-AF65-F5344CB8AC3E}">
        <p14:creationId xmlns:p14="http://schemas.microsoft.com/office/powerpoint/2010/main" val="20044162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B3516C4E-2158-49B3-BD7A-F8F2AA2BA961}"/>
              </a:ext>
            </a:extLst>
          </p:cNvPr>
          <p:cNvSpPr>
            <a:spLocks noGrp="1"/>
          </p:cNvSpPr>
          <p:nvPr>
            <p:ph type="title"/>
          </p:nvPr>
        </p:nvSpPr>
        <p:spPr/>
        <p:txBody>
          <a:bodyPr>
            <a:noAutofit/>
          </a:bodyPr>
          <a:lstStyle/>
          <a:p>
            <a:r>
              <a:rPr lang="pl-PL" sz="3200" dirty="0"/>
              <a:t>Źródła informacji na temat mostów, do budowy których wykorzystano stale nierdzewne</a:t>
            </a:r>
            <a:endParaRPr lang="en-GB" sz="3200" dirty="0"/>
          </a:p>
        </p:txBody>
      </p:sp>
      <p:sp>
        <p:nvSpPr>
          <p:cNvPr id="3" name="Espace réservé du contenu 2"/>
          <p:cNvSpPr>
            <a:spLocks noGrp="1"/>
          </p:cNvSpPr>
          <p:nvPr>
            <p:ph idx="1"/>
          </p:nvPr>
        </p:nvSpPr>
        <p:spPr/>
        <p:txBody>
          <a:bodyPr>
            <a:normAutofit fontScale="47500" lnSpcReduction="20000"/>
          </a:bodyPr>
          <a:lstStyle/>
          <a:p>
            <a:pPr marL="514350" lvl="0" indent="-514350">
              <a:buFont typeface="+mj-lt"/>
              <a:buAutoNum type="arabicPeriod" startAt="13"/>
            </a:pPr>
            <a:r>
              <a:rPr lang="pl-PL" dirty="0"/>
              <a:t>Most Hongkong – Makau   </a:t>
            </a:r>
            <a:r>
              <a:rPr lang="pl-PL" u="sng" dirty="0">
                <a:hlinkClick r:id="rId3"/>
              </a:rPr>
              <a:t>https://en.wikipedia.org/wiki/Hong_Kong%E2%80%93Zhuhai%E2%80%93Macau_Bridge</a:t>
            </a:r>
            <a:r>
              <a:rPr lang="pl-PL" dirty="0"/>
              <a:t> </a:t>
            </a:r>
            <a:endParaRPr lang="en-GB" dirty="0"/>
          </a:p>
          <a:p>
            <a:pPr marL="514350" lvl="0" indent="-514350">
              <a:buFont typeface="+mj-lt"/>
              <a:buAutoNum type="arabicPeriod" startAt="13"/>
            </a:pPr>
            <a:r>
              <a:rPr lang="pl-PL" dirty="0"/>
              <a:t>Publikacja IMOA „Innovative bridge at Ft Worth, Texas”, Moly-Review 1/2018  </a:t>
            </a:r>
            <a:r>
              <a:rPr lang="pl-PL" u="sng" dirty="0">
                <a:hlinkClick r:id="rId4"/>
              </a:rPr>
              <a:t>https://www.imoa.info/molybdenum-media-centre/downloads/</a:t>
            </a:r>
            <a:endParaRPr lang="en-GB" dirty="0"/>
          </a:p>
          <a:p>
            <a:pPr marL="514350" lvl="0" indent="-514350">
              <a:buFont typeface="+mj-lt"/>
              <a:buAutoNum type="arabicPeriod" startAt="13"/>
            </a:pPr>
            <a:r>
              <a:rPr lang="pl-PL" dirty="0"/>
              <a:t>Publikacja Steel Construction Institute „Cala Galdana Bridge” (2010) </a:t>
            </a:r>
            <a:r>
              <a:rPr lang="en-GB" dirty="0">
                <a:hlinkClick r:id="rId5"/>
              </a:rPr>
              <a:t>https://www.worldstainless.org/applications/architecture-building-and-construction-applications/structural-applications/</a:t>
            </a:r>
            <a:endParaRPr lang="en-GB" dirty="0"/>
          </a:p>
          <a:p>
            <a:pPr marL="514350" lvl="0" indent="-514350">
              <a:buFont typeface="+mj-lt"/>
              <a:buAutoNum type="arabicPeriod" startAt="13"/>
            </a:pPr>
            <a:r>
              <a:rPr lang="pl-PL" dirty="0"/>
              <a:t>Mosty kolejowe w Indiach</a:t>
            </a:r>
            <a:br>
              <a:rPr lang="pl-PL" dirty="0"/>
            </a:br>
            <a:r>
              <a:rPr lang="pl-PL" u="sng" dirty="0">
                <a:hlinkClick r:id="rId6"/>
              </a:rPr>
              <a:t>https://www.apnnews.com/pamban-to-become-indias-first-railway-bridge-to-use-stainless-steel-structurals/</a:t>
            </a:r>
            <a:endParaRPr lang="en-GB" dirty="0"/>
          </a:p>
          <a:p>
            <a:pPr marL="514350" lvl="0" indent="-514350">
              <a:buFont typeface="+mj-lt"/>
              <a:buAutoNum type="arabicPeriod" startAt="13"/>
            </a:pPr>
            <a:r>
              <a:rPr lang="pl-PL" dirty="0"/>
              <a:t>Publikacja Steel Construction Institute „Helix Pedestrian Bridge” (2011) </a:t>
            </a:r>
            <a:r>
              <a:rPr lang="en-GB" dirty="0">
                <a:hlinkClick r:id="rId5"/>
              </a:rPr>
              <a:t>https://www.worldstainless.org/applications/architecture-building-and-construction-applications/structural-applications/</a:t>
            </a:r>
            <a:endParaRPr lang="en-GB" dirty="0"/>
          </a:p>
          <a:p>
            <a:pPr marL="514350" lvl="0" indent="-514350">
              <a:buFont typeface="+mj-lt"/>
              <a:buAutoNum type="arabicPeriod" startAt="13"/>
            </a:pPr>
            <a:r>
              <a:rPr lang="pl-PL" dirty="0"/>
              <a:t>Publikacja ISSF „Stainless steel as an architectural material” </a:t>
            </a:r>
            <a:r>
              <a:rPr lang="pl-PL" u="sng" dirty="0">
                <a:hlinkClick r:id="rId7"/>
              </a:rPr>
              <a:t>http://www.worldstainless.org/Files/issf/non-image-files/PDF/ISSF_Stainless_Steel_as_an_Architectural_Material.pdf</a:t>
            </a:r>
            <a:endParaRPr lang="en-GB" dirty="0"/>
          </a:p>
          <a:p>
            <a:pPr marL="514350" lvl="0" indent="-514350">
              <a:buFont typeface="+mj-lt"/>
              <a:buAutoNum type="arabicPeriod" startAt="13"/>
            </a:pPr>
            <a:r>
              <a:rPr lang="pl-PL" dirty="0"/>
              <a:t>Trumpf bridge</a:t>
            </a:r>
            <a:br>
              <a:rPr lang="pl-PL" dirty="0"/>
            </a:br>
            <a:r>
              <a:rPr lang="pl-PL" u="sng" dirty="0">
                <a:hlinkClick r:id="rId8"/>
              </a:rPr>
              <a:t>https://www.outokumpu.com/en/choose-stainless/2018/case-pedestrian-bridge-at-trumpf-headquarters</a:t>
            </a:r>
            <a:r>
              <a:rPr lang="pl-PL" dirty="0"/>
              <a:t> </a:t>
            </a:r>
            <a:endParaRPr lang="en-GB" dirty="0"/>
          </a:p>
          <a:p>
            <a:pPr marL="514350" lvl="0" indent="-514350">
              <a:buFont typeface="+mj-lt"/>
              <a:buAutoNum type="arabicPeriod" startAt="13"/>
            </a:pPr>
            <a:r>
              <a:rPr lang="pl-PL" dirty="0"/>
              <a:t>Publikacja IMOA „San Diego’s new harbor bridge sails onto the skyline”  MolyReview, (Czerwiec 2012)  </a:t>
            </a:r>
            <a:r>
              <a:rPr lang="pl-PL" u="sng" dirty="0">
                <a:hlinkClick r:id="rId9"/>
              </a:rPr>
              <a:t>https://www.imoa.info/molybdenum-uses/molybdenum-grade-stainless-steels/architecture/pedestrian-bridges.php</a:t>
            </a:r>
            <a:endParaRPr lang="en-GB" dirty="0"/>
          </a:p>
        </p:txBody>
      </p:sp>
      <p:sp>
        <p:nvSpPr>
          <p:cNvPr id="4" name="Espace réservé du numéro de diapositive 3"/>
          <p:cNvSpPr>
            <a:spLocks noGrp="1"/>
          </p:cNvSpPr>
          <p:nvPr>
            <p:ph type="sldNum" sz="quarter" idx="4"/>
          </p:nvPr>
        </p:nvSpPr>
        <p:spPr>
          <a:prstGeom prst="rect">
            <a:avLst/>
          </a:prstGeom>
        </p:spPr>
        <p:txBody>
          <a:bodyPr/>
          <a:lstStyle>
            <a:defPPr>
              <a:defRPr lang="fr-FR"/>
            </a:defPPr>
            <a:lvl1pPr marL="0" algn="l"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9C33F54-44C2-4DFA-B669-BFAAD4A73A2D}" type="slidenum">
              <a:rPr lang="en-GB" smtClean="0"/>
              <a:pPr/>
              <a:t>31</a:t>
            </a:fld>
            <a:endParaRPr lang="fr-BE" dirty="0"/>
          </a:p>
        </p:txBody>
      </p:sp>
      <p:sp>
        <p:nvSpPr>
          <p:cNvPr id="5" name="ZoneTexte 4"/>
          <p:cNvSpPr txBox="1"/>
          <p:nvPr/>
        </p:nvSpPr>
        <p:spPr>
          <a:xfrm rot="1558071">
            <a:off x="7342886" y="869097"/>
            <a:ext cx="1584176" cy="523220"/>
          </a:xfrm>
          <a:prstGeom prst="rect">
            <a:avLst/>
          </a:prstGeom>
          <a:noFill/>
          <a:ln w="38100">
            <a:solidFill>
              <a:srgbClr val="FF0000"/>
            </a:solidFill>
          </a:ln>
        </p:spPr>
        <p:txBody>
          <a:bodyPr wrap="square" rtlCol="0">
            <a:spAutoFit/>
          </a:bodyPr>
          <a:lstStyle/>
          <a:p>
            <a:pPr algn="ctr"/>
            <a:r>
              <a:rPr lang="fr-FR" sz="2800" dirty="0">
                <a:solidFill>
                  <a:srgbClr val="FF0000"/>
                </a:solidFill>
              </a:rPr>
              <a:t>NOWOŚĆ </a:t>
            </a:r>
            <a:endParaRPr lang="en-US" sz="2800" dirty="0">
              <a:solidFill>
                <a:srgbClr val="FF0000"/>
              </a:solidFill>
            </a:endParaRPr>
          </a:p>
        </p:txBody>
      </p:sp>
    </p:spTree>
    <p:extLst>
      <p:ext uri="{BB962C8B-B14F-4D97-AF65-F5344CB8AC3E}">
        <p14:creationId xmlns:p14="http://schemas.microsoft.com/office/powerpoint/2010/main" val="391254631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nl-BE" dirty="0"/>
              <a:t>3. </a:t>
            </a:r>
            <a:r>
              <a:rPr lang="pl-PL" dirty="0"/>
              <a:t>Infrastruktura przybrzeżna </a:t>
            </a:r>
            <a:endParaRPr lang="nl-BE" dirty="0"/>
          </a:p>
        </p:txBody>
      </p:sp>
      <p:sp>
        <p:nvSpPr>
          <p:cNvPr id="5" name="Sous-titre 4"/>
          <p:cNvSpPr>
            <a:spLocks noGrp="1"/>
          </p:cNvSpPr>
          <p:nvPr>
            <p:ph type="subTitle" idx="1"/>
          </p:nvPr>
        </p:nvSpPr>
        <p:spPr/>
        <p:txBody>
          <a:bodyPr/>
          <a:lstStyle/>
          <a:p>
            <a:r>
              <a:rPr lang="pl-PL" dirty="0"/>
              <a:t>37 proc. ludzi na świecie żyje</a:t>
            </a:r>
            <a:br>
              <a:rPr lang="pl-PL" dirty="0"/>
            </a:br>
            <a:r>
              <a:rPr lang="pl-PL" dirty="0"/>
              <a:t>w odległości nie większej niż 100 km od wybrzeża</a:t>
            </a:r>
            <a:endParaRPr lang="en-GB" dirty="0"/>
          </a:p>
        </p:txBody>
      </p:sp>
      <p:sp>
        <p:nvSpPr>
          <p:cNvPr id="2" name="Slide Number Placeholder 1"/>
          <p:cNvSpPr>
            <a:spLocks noGrp="1"/>
          </p:cNvSpPr>
          <p:nvPr>
            <p:ph type="sldNum" sz="quarter" idx="4"/>
          </p:nvPr>
        </p:nvSpPr>
        <p:spPr>
          <a:prstGeom prst="rect">
            <a:avLst/>
          </a:prstGeom>
        </p:spPr>
        <p:txBody>
          <a:bodyPr/>
          <a:lstStyle>
            <a:defPPr>
              <a:defRPr lang="fr-FR"/>
            </a:defPPr>
            <a:lvl1pPr marL="0" algn="l"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D6D25A3-995A-4004-8B09-CF797DF2D38F}" type="slidenum">
              <a:rPr lang="en-GB" smtClean="0"/>
              <a:pPr/>
              <a:t>32</a:t>
            </a:fld>
            <a:endParaRPr lang="fr-BE" dirty="0"/>
          </a:p>
        </p:txBody>
      </p:sp>
      <p:sp>
        <p:nvSpPr>
          <p:cNvPr id="6" name="ZoneTexte 5"/>
          <p:cNvSpPr txBox="1"/>
          <p:nvPr/>
        </p:nvSpPr>
        <p:spPr>
          <a:xfrm rot="1558071">
            <a:off x="7267600" y="379748"/>
            <a:ext cx="1584176" cy="523220"/>
          </a:xfrm>
          <a:prstGeom prst="rect">
            <a:avLst/>
          </a:prstGeom>
          <a:noFill/>
          <a:ln w="38100">
            <a:solidFill>
              <a:srgbClr val="FF0000"/>
            </a:solidFill>
          </a:ln>
        </p:spPr>
        <p:txBody>
          <a:bodyPr wrap="square" rtlCol="0">
            <a:spAutoFit/>
          </a:bodyPr>
          <a:lstStyle/>
          <a:p>
            <a:pPr algn="ctr"/>
            <a:r>
              <a:rPr lang="fr-FR" sz="2800" dirty="0">
                <a:solidFill>
                  <a:srgbClr val="FF0000"/>
                </a:solidFill>
              </a:rPr>
              <a:t>NOWOŚĆ </a:t>
            </a:r>
            <a:endParaRPr lang="en-US" sz="2800" dirty="0">
              <a:solidFill>
                <a:srgbClr val="FF0000"/>
              </a:solidFill>
            </a:endParaRPr>
          </a:p>
        </p:txBody>
      </p:sp>
    </p:spTree>
    <p:extLst>
      <p:ext uri="{BB962C8B-B14F-4D97-AF65-F5344CB8AC3E}">
        <p14:creationId xmlns:p14="http://schemas.microsoft.com/office/powerpoint/2010/main" val="348779537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pl-PL" dirty="0"/>
              <a:t>Wpływ zmian klimatu na środowisko przybrzeżne</a:t>
            </a:r>
            <a:endParaRPr lang="en-GB" dirty="0"/>
          </a:p>
        </p:txBody>
      </p:sp>
      <p:sp>
        <p:nvSpPr>
          <p:cNvPr id="3" name="Espace réservé du contenu 2"/>
          <p:cNvSpPr>
            <a:spLocks noGrp="1"/>
          </p:cNvSpPr>
          <p:nvPr>
            <p:ph idx="1"/>
          </p:nvPr>
        </p:nvSpPr>
        <p:spPr/>
        <p:txBody>
          <a:bodyPr>
            <a:normAutofit fontScale="92500" lnSpcReduction="20000"/>
          </a:bodyPr>
          <a:lstStyle/>
          <a:p>
            <a:pPr marL="0" indent="0">
              <a:buNone/>
            </a:pPr>
            <a:r>
              <a:rPr lang="pl-PL" dirty="0"/>
              <a:t>Wybrane konsekwencje:</a:t>
            </a:r>
            <a:endParaRPr lang="fr-FR" dirty="0"/>
          </a:p>
          <a:p>
            <a:pPr lvl="0"/>
            <a:r>
              <a:rPr lang="pl-PL" dirty="0"/>
              <a:t>Poziom oceanów zwiększa się o ok. 3 mm na rok. To proces nieodwracalny. Niektóre lądy już są lub niebawem będą zalane. </a:t>
            </a:r>
            <a:endParaRPr lang="en-GB" dirty="0"/>
          </a:p>
          <a:p>
            <a:pPr lvl="0"/>
            <a:r>
              <a:rPr lang="pl-PL" dirty="0"/>
              <a:t>Coraz częściej występują ekstremalne zjawiska pogodowe (huragany klasy 5, super tajfuny…), które niszczą środowisko przybrzeżne </a:t>
            </a:r>
            <a:endParaRPr lang="en-GB" dirty="0"/>
          </a:p>
          <a:p>
            <a:pPr lvl="0"/>
            <a:r>
              <a:rPr lang="pl-PL" dirty="0"/>
              <a:t>Następują znaczące, w większości destrukcyjne, zmiany środowiska przybrzeżnego </a:t>
            </a:r>
            <a:endParaRPr lang="en-GB" dirty="0"/>
          </a:p>
          <a:p>
            <a:pPr lvl="0"/>
            <a:r>
              <a:rPr lang="pl-PL" dirty="0"/>
              <a:t>Zagrożone jest normalne funkcjonowanie człowieka, a zachodzące zmiany niosą ze sobą duże koszty</a:t>
            </a:r>
            <a:endParaRPr lang="en-GB" dirty="0"/>
          </a:p>
        </p:txBody>
      </p:sp>
      <p:sp>
        <p:nvSpPr>
          <p:cNvPr id="4" name="ZoneTexte 3"/>
          <p:cNvSpPr txBox="1"/>
          <p:nvPr/>
        </p:nvSpPr>
        <p:spPr>
          <a:xfrm rot="1558071">
            <a:off x="7270877" y="1147237"/>
            <a:ext cx="1584176" cy="523220"/>
          </a:xfrm>
          <a:prstGeom prst="rect">
            <a:avLst/>
          </a:prstGeom>
          <a:noFill/>
          <a:ln w="38100">
            <a:solidFill>
              <a:srgbClr val="FF0000"/>
            </a:solidFill>
          </a:ln>
        </p:spPr>
        <p:txBody>
          <a:bodyPr wrap="square" rtlCol="0">
            <a:spAutoFit/>
          </a:bodyPr>
          <a:lstStyle/>
          <a:p>
            <a:pPr algn="ctr"/>
            <a:r>
              <a:rPr lang="fr-FR" sz="2800" dirty="0">
                <a:solidFill>
                  <a:srgbClr val="FF0000"/>
                </a:solidFill>
              </a:rPr>
              <a:t>NOWOŚĆ </a:t>
            </a:r>
            <a:endParaRPr lang="en-US" sz="2800" dirty="0">
              <a:solidFill>
                <a:srgbClr val="FF0000"/>
              </a:solidFill>
            </a:endParaRPr>
          </a:p>
        </p:txBody>
      </p:sp>
    </p:spTree>
    <p:extLst>
      <p:ext uri="{BB962C8B-B14F-4D97-AF65-F5344CB8AC3E}">
        <p14:creationId xmlns:p14="http://schemas.microsoft.com/office/powerpoint/2010/main" val="235688538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pl-PL" dirty="0"/>
              <a:t>Powódź</a:t>
            </a:r>
            <a:br>
              <a:rPr lang="pl-PL" dirty="0"/>
            </a:br>
            <a:r>
              <a:rPr lang="pl-PL" dirty="0"/>
              <a:t>(Południowo-Zachodnia Francja) </a:t>
            </a:r>
            <a:endParaRPr lang="en-GB" dirty="0"/>
          </a:p>
        </p:txBody>
      </p:sp>
      <p:pic>
        <p:nvPicPr>
          <p:cNvPr id="4" name="Espace réservé du contenu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238250" y="1879600"/>
            <a:ext cx="6667500" cy="4438650"/>
          </a:xfrm>
          <a:ln>
            <a:solidFill>
              <a:schemeClr val="tx1"/>
            </a:solidFill>
          </a:ln>
        </p:spPr>
      </p:pic>
      <p:sp>
        <p:nvSpPr>
          <p:cNvPr id="5" name="ZoneTexte 4"/>
          <p:cNvSpPr txBox="1"/>
          <p:nvPr/>
        </p:nvSpPr>
        <p:spPr>
          <a:xfrm rot="1558071">
            <a:off x="7198869" y="365041"/>
            <a:ext cx="1584176" cy="523220"/>
          </a:xfrm>
          <a:prstGeom prst="rect">
            <a:avLst/>
          </a:prstGeom>
          <a:noFill/>
          <a:ln w="38100">
            <a:solidFill>
              <a:srgbClr val="FF0000"/>
            </a:solidFill>
          </a:ln>
        </p:spPr>
        <p:txBody>
          <a:bodyPr wrap="square" rtlCol="0">
            <a:spAutoFit/>
          </a:bodyPr>
          <a:lstStyle/>
          <a:p>
            <a:pPr algn="ctr"/>
            <a:r>
              <a:rPr lang="fr-FR" sz="2800" dirty="0">
                <a:solidFill>
                  <a:srgbClr val="FF0000"/>
                </a:solidFill>
              </a:rPr>
              <a:t>NOWOŚĆ </a:t>
            </a:r>
            <a:endParaRPr lang="en-US" sz="2800" dirty="0">
              <a:solidFill>
                <a:srgbClr val="FF0000"/>
              </a:solidFill>
            </a:endParaRPr>
          </a:p>
        </p:txBody>
      </p:sp>
    </p:spTree>
    <p:extLst>
      <p:ext uri="{BB962C8B-B14F-4D97-AF65-F5344CB8AC3E}">
        <p14:creationId xmlns:p14="http://schemas.microsoft.com/office/powerpoint/2010/main" val="93963972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pl-PL" dirty="0"/>
              <a:t>Zniszczone wybrzeże</a:t>
            </a:r>
            <a:br>
              <a:rPr lang="pl-PL" dirty="0"/>
            </a:br>
            <a:r>
              <a:rPr lang="pl-PL" dirty="0"/>
              <a:t>(lokalizacja nieznana)</a:t>
            </a:r>
            <a:endParaRPr lang="en-GB" dirty="0"/>
          </a:p>
        </p:txBody>
      </p:sp>
      <p:pic>
        <p:nvPicPr>
          <p:cNvPr id="10" name="Image 6">
            <a:extLst>
              <a:ext uri="{FF2B5EF4-FFF2-40B4-BE49-F238E27FC236}">
                <a16:creationId xmlns:a16="http://schemas.microsoft.com/office/drawing/2014/main" id="{B167A477-3436-4894-A78D-6E933B25F54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1785872"/>
            <a:ext cx="8229600" cy="4626106"/>
          </a:xfrm>
          <a:prstGeom prst="rect">
            <a:avLst/>
          </a:prstGeom>
          <a:ln>
            <a:solidFill>
              <a:schemeClr val="tx1"/>
            </a:solidFill>
          </a:ln>
        </p:spPr>
      </p:pic>
      <p:sp>
        <p:nvSpPr>
          <p:cNvPr id="5" name="ZoneTexte 4"/>
          <p:cNvSpPr txBox="1"/>
          <p:nvPr/>
        </p:nvSpPr>
        <p:spPr>
          <a:xfrm rot="1558071">
            <a:off x="7342885" y="942236"/>
            <a:ext cx="1584176" cy="523220"/>
          </a:xfrm>
          <a:prstGeom prst="rect">
            <a:avLst/>
          </a:prstGeom>
          <a:noFill/>
          <a:ln w="38100">
            <a:solidFill>
              <a:srgbClr val="FF0000"/>
            </a:solidFill>
          </a:ln>
        </p:spPr>
        <p:txBody>
          <a:bodyPr wrap="square" rtlCol="0">
            <a:spAutoFit/>
          </a:bodyPr>
          <a:lstStyle/>
          <a:p>
            <a:pPr algn="ctr"/>
            <a:r>
              <a:rPr lang="fr-FR" sz="2800" dirty="0">
                <a:solidFill>
                  <a:srgbClr val="FF0000"/>
                </a:solidFill>
              </a:rPr>
              <a:t>NOWOŚĆ </a:t>
            </a:r>
            <a:endParaRPr lang="en-US" sz="2800" dirty="0">
              <a:solidFill>
                <a:srgbClr val="FF0000"/>
              </a:solidFill>
            </a:endParaRPr>
          </a:p>
        </p:txBody>
      </p:sp>
    </p:spTree>
    <p:extLst>
      <p:ext uri="{BB962C8B-B14F-4D97-AF65-F5344CB8AC3E}">
        <p14:creationId xmlns:p14="http://schemas.microsoft.com/office/powerpoint/2010/main" val="256006132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pl-PL" dirty="0"/>
              <a:t>Możliwości ochrony wybrzeża</a:t>
            </a:r>
            <a:endParaRPr lang="en-GB" dirty="0"/>
          </a:p>
        </p:txBody>
      </p:sp>
      <p:sp>
        <p:nvSpPr>
          <p:cNvPr id="3" name="Espace réservé du contenu 2"/>
          <p:cNvSpPr>
            <a:spLocks noGrp="1"/>
          </p:cNvSpPr>
          <p:nvPr>
            <p:ph idx="1"/>
          </p:nvPr>
        </p:nvSpPr>
        <p:spPr/>
        <p:txBody>
          <a:bodyPr>
            <a:noAutofit/>
          </a:bodyPr>
          <a:lstStyle/>
          <a:p>
            <a:pPr lvl="0"/>
            <a:r>
              <a:rPr lang="pl-PL" sz="2800" dirty="0"/>
              <a:t>Polityka powodziowa (np. ruchome konstrukcje, lądowa ochrona przeciwpowodziowa, systemy ostrzegania powodziowego)</a:t>
            </a:r>
            <a:endParaRPr lang="en-GB" sz="2800" dirty="0"/>
          </a:p>
          <a:p>
            <a:pPr lvl="0"/>
            <a:r>
              <a:rPr lang="pl-PL" sz="2800" dirty="0"/>
              <a:t>Przystosowanie (np. zmiana lokalizacji zbiorników wodnych, zarządznie wydmami, zagospodarowanie wody deszczowej)</a:t>
            </a:r>
            <a:endParaRPr lang="en-GB" sz="2800" dirty="0"/>
          </a:p>
          <a:p>
            <a:pPr lvl="0"/>
            <a:r>
              <a:rPr lang="pl-PL" sz="2800" dirty="0"/>
              <a:t>Ochrona (obejmuje szeroki zakres technologii służących do ochrony wybrzeża, jak np. uzupełnianie pisaku na plaży, budowa opasek brzegowych, wałów, czy falochronów)</a:t>
            </a:r>
            <a:endParaRPr lang="en-GB" sz="2800" dirty="0"/>
          </a:p>
        </p:txBody>
      </p:sp>
      <p:sp>
        <p:nvSpPr>
          <p:cNvPr id="4" name="ZoneTexte 3"/>
          <p:cNvSpPr txBox="1"/>
          <p:nvPr/>
        </p:nvSpPr>
        <p:spPr>
          <a:xfrm>
            <a:off x="251520" y="6309320"/>
            <a:ext cx="8784976" cy="461665"/>
          </a:xfrm>
          <a:prstGeom prst="rect">
            <a:avLst/>
          </a:prstGeom>
          <a:noFill/>
        </p:spPr>
        <p:txBody>
          <a:bodyPr wrap="square" rtlCol="0">
            <a:spAutoFit/>
          </a:bodyPr>
          <a:lstStyle/>
          <a:p>
            <a:r>
              <a:rPr lang="pl-PL" sz="1200" dirty="0"/>
              <a:t>Źródło</a:t>
            </a:r>
            <a:r>
              <a:rPr lang="fr-FR" sz="1200" dirty="0"/>
              <a:t>:  </a:t>
            </a:r>
            <a:r>
              <a:rPr lang="fr-FR" sz="1200" dirty="0">
                <a:hlinkClick r:id="rId2"/>
              </a:rPr>
              <a:t>www.unfccc.int/resource/docs/tp/tp0199.pdf</a:t>
            </a:r>
            <a:r>
              <a:rPr lang="fr-FR" sz="1200" dirty="0"/>
              <a:t> </a:t>
            </a:r>
          </a:p>
          <a:p>
            <a:r>
              <a:rPr lang="fr-FR" sz="1200" dirty="0">
                <a:hlinkClick r:id="rId3"/>
              </a:rPr>
              <a:t>https://www.unenvironment.org/explore-topics/oceans-seas/what-we-do/working-regional-seas/coastal-zone-management</a:t>
            </a:r>
            <a:r>
              <a:rPr lang="fr-FR" sz="1200" dirty="0"/>
              <a:t>  </a:t>
            </a:r>
            <a:endParaRPr lang="en-US" sz="1200" dirty="0"/>
          </a:p>
        </p:txBody>
      </p:sp>
      <p:sp>
        <p:nvSpPr>
          <p:cNvPr id="5" name="ZoneTexte 4"/>
          <p:cNvSpPr txBox="1"/>
          <p:nvPr/>
        </p:nvSpPr>
        <p:spPr>
          <a:xfrm rot="1558071">
            <a:off x="7267600" y="379748"/>
            <a:ext cx="1584176" cy="523220"/>
          </a:xfrm>
          <a:prstGeom prst="rect">
            <a:avLst/>
          </a:prstGeom>
          <a:noFill/>
          <a:ln w="38100">
            <a:solidFill>
              <a:srgbClr val="FF0000"/>
            </a:solidFill>
          </a:ln>
        </p:spPr>
        <p:txBody>
          <a:bodyPr wrap="square" rtlCol="0">
            <a:spAutoFit/>
          </a:bodyPr>
          <a:lstStyle/>
          <a:p>
            <a:pPr algn="ctr"/>
            <a:r>
              <a:rPr lang="fr-FR" sz="2800" dirty="0">
                <a:solidFill>
                  <a:srgbClr val="FF0000"/>
                </a:solidFill>
              </a:rPr>
              <a:t>NOWOŚĆ </a:t>
            </a:r>
            <a:endParaRPr lang="en-US" sz="2800" dirty="0">
              <a:solidFill>
                <a:srgbClr val="FF0000"/>
              </a:solidFill>
            </a:endParaRPr>
          </a:p>
        </p:txBody>
      </p:sp>
    </p:spTree>
    <p:extLst>
      <p:ext uri="{BB962C8B-B14F-4D97-AF65-F5344CB8AC3E}">
        <p14:creationId xmlns:p14="http://schemas.microsoft.com/office/powerpoint/2010/main" val="201047031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730623"/>
          </a:xfrm>
        </p:spPr>
        <p:txBody>
          <a:bodyPr>
            <a:normAutofit fontScale="90000"/>
          </a:bodyPr>
          <a:lstStyle/>
          <a:p>
            <a:r>
              <a:rPr lang="pl-PL" dirty="0"/>
              <a:t>Wybrane systemy ochronne,</a:t>
            </a:r>
            <a:br>
              <a:rPr lang="pl-PL" dirty="0"/>
            </a:br>
            <a:r>
              <a:rPr lang="pl-PL" dirty="0"/>
              <a:t>do budowy których wykorzystano stale nierdzewne</a:t>
            </a:r>
            <a:endParaRPr lang="en-GB" dirty="0"/>
          </a:p>
        </p:txBody>
      </p:sp>
      <p:sp>
        <p:nvSpPr>
          <p:cNvPr id="5" name="ZoneTexte 4"/>
          <p:cNvSpPr txBox="1"/>
          <p:nvPr/>
        </p:nvSpPr>
        <p:spPr>
          <a:xfrm rot="1558071">
            <a:off x="7267600" y="379748"/>
            <a:ext cx="1584176" cy="523220"/>
          </a:xfrm>
          <a:prstGeom prst="rect">
            <a:avLst/>
          </a:prstGeom>
          <a:noFill/>
          <a:ln w="38100">
            <a:solidFill>
              <a:srgbClr val="FF0000"/>
            </a:solidFill>
          </a:ln>
        </p:spPr>
        <p:txBody>
          <a:bodyPr wrap="square" rtlCol="0">
            <a:spAutoFit/>
          </a:bodyPr>
          <a:lstStyle/>
          <a:p>
            <a:pPr algn="ctr"/>
            <a:r>
              <a:rPr lang="fr-FR" sz="2800" dirty="0">
                <a:solidFill>
                  <a:srgbClr val="FF0000"/>
                </a:solidFill>
              </a:rPr>
              <a:t>NOWOŚĆ </a:t>
            </a:r>
            <a:endParaRPr lang="en-US" sz="2800" dirty="0">
              <a:solidFill>
                <a:srgbClr val="FF0000"/>
              </a:solidFill>
            </a:endParaRPr>
          </a:p>
        </p:txBody>
      </p:sp>
    </p:spTree>
    <p:extLst>
      <p:ext uri="{BB962C8B-B14F-4D97-AF65-F5344CB8AC3E}">
        <p14:creationId xmlns:p14="http://schemas.microsoft.com/office/powerpoint/2010/main" val="113244962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pl-PL" dirty="0"/>
              <a:t>Opaska brzegowa, Cromer, Wielka Brytania</a:t>
            </a:r>
            <a:endParaRPr lang="en-GB" dirty="0"/>
          </a:p>
        </p:txBody>
      </p:sp>
      <p:pic>
        <p:nvPicPr>
          <p:cNvPr id="7" name="Image 2" descr="Résultat de recherche d'images pour &quot;cromer uk seawall&quot;">
            <a:extLst>
              <a:ext uri="{FF2B5EF4-FFF2-40B4-BE49-F238E27FC236}">
                <a16:creationId xmlns:a16="http://schemas.microsoft.com/office/drawing/2014/main" id="{82B2B5DB-1B20-41D0-BE2A-9181D73A1BE2}"/>
              </a:ext>
            </a:extLst>
          </p:cNvPr>
          <p:cNvPicPr>
            <a:picLocks noGrp="1"/>
          </p:cNvPicPr>
          <p:nvPr>
            <p:ph idx="1"/>
          </p:nvPr>
        </p:nvPicPr>
        <p:blipFill>
          <a:blip r:embed="rId2" cstate="print">
            <a:extLst>
              <a:ext uri="{28A0092B-C50C-407E-A947-70E740481C1C}">
                <a14:useLocalDpi xmlns:a14="http://schemas.microsoft.com/office/drawing/2010/main" val="0"/>
              </a:ext>
            </a:extLst>
          </a:blip>
          <a:stretch>
            <a:fillRect/>
          </a:stretch>
        </p:blipFill>
        <p:spPr>
          <a:xfrm>
            <a:off x="4572000" y="908720"/>
            <a:ext cx="3528392" cy="4691063"/>
          </a:xfrm>
          <a:prstGeom prst="rect">
            <a:avLst/>
          </a:prstGeom>
          <a:ln>
            <a:solidFill>
              <a:schemeClr val="tx1"/>
            </a:solidFill>
          </a:ln>
        </p:spPr>
      </p:pic>
      <p:sp>
        <p:nvSpPr>
          <p:cNvPr id="2" name="Espace réservé du contenu 1"/>
          <p:cNvSpPr>
            <a:spLocks noGrp="1"/>
          </p:cNvSpPr>
          <p:nvPr>
            <p:ph type="body" sz="half" idx="2"/>
          </p:nvPr>
        </p:nvSpPr>
        <p:spPr/>
        <p:txBody>
          <a:bodyPr>
            <a:noAutofit/>
          </a:bodyPr>
          <a:lstStyle/>
          <a:p>
            <a:r>
              <a:rPr lang="pl-PL" dirty="0"/>
              <a:t>Cromer to piękny, pochodzący jeszcze z czasów wiktoriańskich nadmorski kurort położony w North Norfolk. Miejscowe władze zdecydowały się na budowę betonowych opasek brzegowych oraz drewnianych falochronów, aby chronić swoje wybrzeże przed działaniem wody. Po opłakanym w skutkach sztormie z 2013 r. zdecydowano się nie tylko na przeprowadzenie kosztownych napraw, ale też budowę umocnień gwarantujących bezpieczeństwo w perspektywie najbliższych 100 lat. Do budowy odpowiedniej infrastruktury wykorzystano ponad 300 ton prętów ze stali duplex S32304 (EN1.4362). </a:t>
            </a:r>
            <a:endParaRPr lang="en-GB" dirty="0"/>
          </a:p>
        </p:txBody>
      </p:sp>
      <p:sp>
        <p:nvSpPr>
          <p:cNvPr id="5" name="ZoneTexte 4"/>
          <p:cNvSpPr txBox="1"/>
          <p:nvPr/>
        </p:nvSpPr>
        <p:spPr>
          <a:xfrm rot="1558071">
            <a:off x="7267600" y="379748"/>
            <a:ext cx="1584176" cy="523220"/>
          </a:xfrm>
          <a:prstGeom prst="rect">
            <a:avLst/>
          </a:prstGeom>
          <a:noFill/>
          <a:ln w="38100">
            <a:solidFill>
              <a:srgbClr val="FF0000"/>
            </a:solidFill>
          </a:ln>
        </p:spPr>
        <p:txBody>
          <a:bodyPr wrap="square" rtlCol="0">
            <a:spAutoFit/>
          </a:bodyPr>
          <a:lstStyle/>
          <a:p>
            <a:pPr algn="ctr"/>
            <a:r>
              <a:rPr lang="fr-FR" sz="2800" dirty="0">
                <a:solidFill>
                  <a:srgbClr val="FF0000"/>
                </a:solidFill>
              </a:rPr>
              <a:t>NOWOŚĆ </a:t>
            </a:r>
            <a:endParaRPr lang="en-US" sz="2800" dirty="0">
              <a:solidFill>
                <a:srgbClr val="FF0000"/>
              </a:solidFill>
            </a:endParaRPr>
          </a:p>
        </p:txBody>
      </p:sp>
    </p:spTree>
    <p:extLst>
      <p:ext uri="{BB962C8B-B14F-4D97-AF65-F5344CB8AC3E}">
        <p14:creationId xmlns:p14="http://schemas.microsoft.com/office/powerpoint/2010/main" val="10880962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normAutofit/>
          </a:bodyPr>
          <a:lstStyle/>
          <a:p>
            <a:r>
              <a:rPr lang="pl-PL" dirty="0"/>
              <a:t>Falochron, Bayonne, Francja</a:t>
            </a:r>
            <a:endParaRPr lang="en-GB" dirty="0"/>
          </a:p>
        </p:txBody>
      </p:sp>
      <p:sp>
        <p:nvSpPr>
          <p:cNvPr id="2" name="Espace réservé du contenu 1"/>
          <p:cNvSpPr>
            <a:spLocks noGrp="1"/>
          </p:cNvSpPr>
          <p:nvPr>
            <p:ph idx="1"/>
          </p:nvPr>
        </p:nvSpPr>
        <p:spPr>
          <a:xfrm>
            <a:off x="457200" y="1340768"/>
            <a:ext cx="8229600" cy="4997152"/>
          </a:xfrm>
        </p:spPr>
        <p:txBody>
          <a:bodyPr>
            <a:noAutofit/>
          </a:bodyPr>
          <a:lstStyle/>
          <a:p>
            <a:pPr marL="0" indent="0">
              <a:buNone/>
            </a:pPr>
            <a:r>
              <a:rPr lang="pl-PL" sz="1600" dirty="0"/>
              <a:t>Falochron wybudowany w 1960 r. chroni przed sztormami wejście do portu Bayonne. Jest on na tyle szeroki i wytrzymały, aby mógł się po nim poruszać dużych rozmiarów dźwig. Za pomocą dźwigu wymieniane są 40-tonowe bloki betonowe, których zadaniem jest rozpraszanie energii fal. </a:t>
            </a:r>
            <a:endParaRPr lang="en-GB" sz="1600" dirty="0"/>
          </a:p>
          <a:p>
            <a:pPr marL="0" indent="0">
              <a:buNone/>
            </a:pPr>
            <a:r>
              <a:rPr lang="pl-PL" sz="1600" dirty="0"/>
              <a:t>Z biegiem czasu na falochronie pojawiły się pęknięcia. Do renowacji konstrukcji wykorzystano pręty z wysokowytrzymałej stali duplex S32205 (EN1.4462) o minimalnej granicy plastyczności 750 Mpa). Pozwoliło to na znaczące zmniejszenie wagi konstrukcji, w której zatopiono ok. 130 ton prętów.</a:t>
            </a:r>
            <a:endParaRPr lang="en-GB" sz="1600" dirty="0"/>
          </a:p>
        </p:txBody>
      </p:sp>
      <p:pic>
        <p:nvPicPr>
          <p:cNvPr id="3" name="Image 2" descr="D:\MesDocuments\ISSF_Projects_under_way\Duplex_stainless_steels\Images\Coastal_works_Bayonne_breakwater.jpg"/>
          <p:cNvPicPr/>
          <p:nvPr/>
        </p:nvPicPr>
        <p:blipFill rotWithShape="1">
          <a:blip r:embed="rId2" cstate="print">
            <a:extLst>
              <a:ext uri="{28A0092B-C50C-407E-A947-70E740481C1C}">
                <a14:useLocalDpi xmlns:a14="http://schemas.microsoft.com/office/drawing/2010/main" val="0"/>
              </a:ext>
            </a:extLst>
          </a:blip>
          <a:srcRect/>
          <a:stretch/>
        </p:blipFill>
        <p:spPr bwMode="auto">
          <a:xfrm>
            <a:off x="0" y="3429000"/>
            <a:ext cx="8892480" cy="3429000"/>
          </a:xfrm>
          <a:prstGeom prst="rect">
            <a:avLst/>
          </a:prstGeom>
          <a:noFill/>
          <a:ln>
            <a:solidFill>
              <a:schemeClr val="tx1"/>
            </a:solidFill>
          </a:ln>
          <a:extLst>
            <a:ext uri="{53640926-AAD7-44d8-BBD7-CCE9431645EC}">
              <a14:shadowObscured xmlns="" xmlns:a14="http://schemas.microsoft.com/office/drawing/2010/main"/>
            </a:ext>
          </a:extLst>
        </p:spPr>
      </p:pic>
      <p:sp>
        <p:nvSpPr>
          <p:cNvPr id="5" name="ZoneTexte 4"/>
          <p:cNvSpPr txBox="1"/>
          <p:nvPr/>
        </p:nvSpPr>
        <p:spPr>
          <a:xfrm rot="1558071">
            <a:off x="7525243" y="320416"/>
            <a:ext cx="1584176" cy="523220"/>
          </a:xfrm>
          <a:prstGeom prst="rect">
            <a:avLst/>
          </a:prstGeom>
          <a:noFill/>
          <a:ln w="38100">
            <a:solidFill>
              <a:srgbClr val="FF0000"/>
            </a:solidFill>
          </a:ln>
        </p:spPr>
        <p:txBody>
          <a:bodyPr wrap="square" rtlCol="0">
            <a:spAutoFit/>
          </a:bodyPr>
          <a:lstStyle/>
          <a:p>
            <a:pPr algn="ctr"/>
            <a:r>
              <a:rPr lang="fr-FR" sz="2800" dirty="0">
                <a:solidFill>
                  <a:srgbClr val="FF0000"/>
                </a:solidFill>
              </a:rPr>
              <a:t>NOWOŚĆ </a:t>
            </a:r>
            <a:endParaRPr lang="en-US" sz="2800" dirty="0">
              <a:solidFill>
                <a:srgbClr val="FF0000"/>
              </a:solidFill>
            </a:endParaRPr>
          </a:p>
        </p:txBody>
      </p:sp>
    </p:spTree>
    <p:extLst>
      <p:ext uri="{BB962C8B-B14F-4D97-AF65-F5344CB8AC3E}">
        <p14:creationId xmlns:p14="http://schemas.microsoft.com/office/powerpoint/2010/main" val="6728755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pl-PL" dirty="0"/>
              <a:t>Dlaczego stale nierdzewne są wykorzystywane?</a:t>
            </a:r>
            <a:endParaRPr lang="fr-FR" dirty="0"/>
          </a:p>
        </p:txBody>
      </p:sp>
      <p:sp>
        <p:nvSpPr>
          <p:cNvPr id="3" name="Espace réservé du contenu 2"/>
          <p:cNvSpPr>
            <a:spLocks noGrp="1"/>
          </p:cNvSpPr>
          <p:nvPr>
            <p:ph idx="1"/>
          </p:nvPr>
        </p:nvSpPr>
        <p:spPr/>
        <p:txBody>
          <a:bodyPr>
            <a:noAutofit/>
          </a:bodyPr>
          <a:lstStyle/>
          <a:p>
            <a:pPr lvl="0"/>
            <a:r>
              <a:rPr lang="pl-PL" sz="1800" dirty="0"/>
              <a:t>Niski wskaźnik wycieku: stale nierdzewne, w przeciwieństwie do innych stali, są odporne na korozję zewnętrzną, która może prowadzić do pękania i uszkodzenia rurociągów.     </a:t>
            </a:r>
            <a:endParaRPr lang="en-GB" sz="1800" dirty="0"/>
          </a:p>
          <a:p>
            <a:r>
              <a:rPr lang="pl-PL" sz="1800" dirty="0"/>
              <a:t>Odpowiednio zaprojektowane sieci dystrybucyjne wykonane ze stali nierdzewnych mogą być bezpiecznie wykorzystywane na terenach, w których występują trzęsienia ziemi. </a:t>
            </a:r>
            <a:endParaRPr lang="en-GB" sz="1800" dirty="0"/>
          </a:p>
          <a:p>
            <a:pPr lvl="0"/>
            <a:r>
              <a:rPr lang="pl-PL" sz="1800" dirty="0"/>
              <a:t>Higiena: stale nierdzewne w żaden sposób nie wpływają na jakość wody pitnej</a:t>
            </a:r>
            <a:endParaRPr lang="en-GB" sz="1800" dirty="0"/>
          </a:p>
          <a:p>
            <a:pPr lvl="0"/>
            <a:r>
              <a:rPr lang="pl-PL" sz="1800" dirty="0"/>
              <a:t>Wydłużona żywotność: elementy ze stali nierdzewnych, dzięki swojej odporności korozyjnej, mogą być wykorzystywane nawet przez 100 lat. Zachowują wspomnianą odporność niemal w każdym rodzaju gleby i nie wymagają stosowania powłok czy innych elektrochemicznych sposobów ochronnych </a:t>
            </a:r>
            <a:endParaRPr lang="en-GB" sz="1800" dirty="0"/>
          </a:p>
          <a:p>
            <a:pPr lvl="0"/>
            <a:r>
              <a:rPr lang="pl-PL" sz="1800" dirty="0"/>
              <a:t>Materiały odnawialne: w przeciwieństwie do rur betonowych czy wykonanych z innych niemetalicznych materiałów, te zbudowane ze stali nierdzewnych podlegają łatwemu recyklingowi, a zawarte w nich stopy mają dużą wartość</a:t>
            </a:r>
            <a:endParaRPr lang="en-GB" sz="1800" dirty="0"/>
          </a:p>
          <a:p>
            <a:pPr lvl="0"/>
            <a:r>
              <a:rPr lang="pl-PL" sz="1800" dirty="0"/>
              <a:t>Stale nierdzewne są wykorzystywane do budowy oraz renowacji dużych zbiorników wodnych</a:t>
            </a:r>
            <a:endParaRPr lang="en-GB" sz="1800" dirty="0"/>
          </a:p>
        </p:txBody>
      </p:sp>
      <p:sp>
        <p:nvSpPr>
          <p:cNvPr id="4" name="Espace réservé du numéro de diapositive 3"/>
          <p:cNvSpPr>
            <a:spLocks noGrp="1"/>
          </p:cNvSpPr>
          <p:nvPr>
            <p:ph type="sldNum" sz="quarter" idx="4"/>
          </p:nvPr>
        </p:nvSpPr>
        <p:spPr/>
        <p:txBody>
          <a:bodyPr/>
          <a:lstStyle/>
          <a:p>
            <a:fld id="{5AF66AA0-E37C-4065-8BE7-D4086C065B53}" type="slidenum">
              <a:rPr lang="fr-BE" smtClean="0"/>
              <a:pPr/>
              <a:t>4</a:t>
            </a:fld>
            <a:endParaRPr lang="fr-BE" dirty="0"/>
          </a:p>
        </p:txBody>
      </p:sp>
    </p:spTree>
    <p:extLst>
      <p:ext uri="{BB962C8B-B14F-4D97-AF65-F5344CB8AC3E}">
        <p14:creationId xmlns:p14="http://schemas.microsoft.com/office/powerpoint/2010/main" val="258247932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7433999-5C56-4E10-9B3D-5634506FD43A}"/>
              </a:ext>
            </a:extLst>
          </p:cNvPr>
          <p:cNvSpPr>
            <a:spLocks noGrp="1"/>
          </p:cNvSpPr>
          <p:nvPr>
            <p:ph type="title"/>
          </p:nvPr>
        </p:nvSpPr>
        <p:spPr/>
        <p:txBody>
          <a:bodyPr/>
          <a:lstStyle/>
          <a:p>
            <a:r>
              <a:rPr lang="pl-PL" dirty="0"/>
              <a:t>Środki zaradcze w Japonii</a:t>
            </a:r>
            <a:endParaRPr lang="en-GB" dirty="0"/>
          </a:p>
        </p:txBody>
      </p:sp>
      <p:sp>
        <p:nvSpPr>
          <p:cNvPr id="9" name="Content Placeholder 8">
            <a:extLst>
              <a:ext uri="{FF2B5EF4-FFF2-40B4-BE49-F238E27FC236}">
                <a16:creationId xmlns:a16="http://schemas.microsoft.com/office/drawing/2014/main" id="{691D88CE-2C18-4CFF-8D1F-62515F9EA8ED}"/>
              </a:ext>
            </a:extLst>
          </p:cNvPr>
          <p:cNvSpPr>
            <a:spLocks noGrp="1"/>
          </p:cNvSpPr>
          <p:nvPr>
            <p:ph sz="half" idx="1"/>
          </p:nvPr>
        </p:nvSpPr>
        <p:spPr/>
        <p:txBody>
          <a:bodyPr>
            <a:normAutofit fontScale="92500" lnSpcReduction="10000"/>
          </a:bodyPr>
          <a:lstStyle/>
          <a:p>
            <a:pPr marL="0" indent="0">
              <a:buNone/>
            </a:pPr>
            <a:r>
              <a:rPr lang="pl-PL" sz="1700" b="1" dirty="0"/>
              <a:t>Wkład w minimalizację skutków katastrof oraz zwiększenie wytrzymałości infrastruktury </a:t>
            </a:r>
            <a:endParaRPr lang="en-GB" sz="1700" dirty="0"/>
          </a:p>
          <a:p>
            <a:pPr marL="0" indent="0">
              <a:buNone/>
            </a:pPr>
            <a:r>
              <a:rPr lang="pl-PL" sz="1600" dirty="0"/>
              <a:t>Liczba ofiar spowodowana wielkim trzęsieniem ziemi we Wschodniej Japonii w 2011 r. sięgnęła 16 tys. Ponad 90 proc. z nich zginęło w wyniku ogromnego tsunami. </a:t>
            </a:r>
            <a:endParaRPr lang="en-GB" sz="1600" dirty="0"/>
          </a:p>
          <a:p>
            <a:pPr marL="0" indent="0">
              <a:buNone/>
            </a:pPr>
            <a:r>
              <a:rPr lang="pl-PL" sz="1600" dirty="0"/>
              <a:t>Po tych doświadczeniach rząd w Tokio zdecydował się na zmianę specyfikacji dotyczącej wysokości śluz z 5 do 8 m. Zmiana ta spowodowała, że nowe śluzy musiały być wytrzymałe na zwiększone ciśnienie wody.   </a:t>
            </a:r>
            <a:endParaRPr lang="en-GB" sz="1600" dirty="0"/>
          </a:p>
          <a:p>
            <a:pPr marL="0" indent="0">
              <a:buNone/>
            </a:pPr>
            <a:r>
              <a:rPr lang="pl-PL" sz="1600" dirty="0"/>
              <a:t>Odpowiednie rozwiązanie zaproponowali inżynierowie NIPPON STEEL Stainless Steel Corporation. Było to zastosowanie niskostopowych stali duplex (ASDSS). Dzięki temu zredukowano wagę, poprawiono wytrzymałość oraz uproszczono design konstrukcji.   </a:t>
            </a:r>
            <a:endParaRPr lang="en-GB" sz="1600" dirty="0"/>
          </a:p>
          <a:p>
            <a:pPr marL="0" indent="0">
              <a:buNone/>
            </a:pPr>
            <a:endParaRPr lang="nl-BE" sz="1600" dirty="0"/>
          </a:p>
          <a:p>
            <a:pPr marL="0" indent="0">
              <a:buNone/>
            </a:pPr>
            <a:r>
              <a:rPr lang="pl-PL" sz="1600" dirty="0"/>
              <a:t>Źródło: NIPPON STEEL Stainless Steel Corporation</a:t>
            </a:r>
            <a:endParaRPr lang="en-GB" sz="1600" dirty="0"/>
          </a:p>
        </p:txBody>
      </p:sp>
      <p:pic>
        <p:nvPicPr>
          <p:cNvPr id="7" name="Content Placeholder 6">
            <a:extLst>
              <a:ext uri="{FF2B5EF4-FFF2-40B4-BE49-F238E27FC236}">
                <a16:creationId xmlns:a16="http://schemas.microsoft.com/office/drawing/2014/main" id="{8A0F61C0-8327-42B5-99AA-FD5AA8D38F36}"/>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677637" y="1600200"/>
            <a:ext cx="3979726" cy="4525963"/>
          </a:xfrm>
        </p:spPr>
      </p:pic>
      <p:sp>
        <p:nvSpPr>
          <p:cNvPr id="5" name="ZoneTexte 6">
            <a:extLst>
              <a:ext uri="{FF2B5EF4-FFF2-40B4-BE49-F238E27FC236}">
                <a16:creationId xmlns:a16="http://schemas.microsoft.com/office/drawing/2014/main" id="{E19A5479-4212-44EA-B65F-06DBB49C2911}"/>
              </a:ext>
            </a:extLst>
          </p:cNvPr>
          <p:cNvSpPr txBox="1"/>
          <p:nvPr/>
        </p:nvSpPr>
        <p:spPr>
          <a:xfrm rot="1558071">
            <a:off x="7267600" y="379748"/>
            <a:ext cx="1584176" cy="523220"/>
          </a:xfrm>
          <a:prstGeom prst="rect">
            <a:avLst/>
          </a:prstGeom>
          <a:noFill/>
          <a:ln w="38100">
            <a:solidFill>
              <a:srgbClr val="FF0000"/>
            </a:solidFill>
          </a:ln>
        </p:spPr>
        <p:txBody>
          <a:bodyPr wrap="square" rtlCol="0">
            <a:spAutoFit/>
          </a:bodyPr>
          <a:lstStyle/>
          <a:p>
            <a:pPr algn="ctr"/>
            <a:r>
              <a:rPr lang="fr-FR" sz="2800" dirty="0">
                <a:solidFill>
                  <a:srgbClr val="FF0000"/>
                </a:solidFill>
              </a:rPr>
              <a:t>NOWOŚĆ </a:t>
            </a:r>
            <a:endParaRPr lang="en-US" sz="2800" dirty="0">
              <a:solidFill>
                <a:srgbClr val="FF0000"/>
              </a:solidFill>
            </a:endParaRPr>
          </a:p>
        </p:txBody>
      </p:sp>
    </p:spTree>
    <p:extLst>
      <p:ext uri="{BB962C8B-B14F-4D97-AF65-F5344CB8AC3E}">
        <p14:creationId xmlns:p14="http://schemas.microsoft.com/office/powerpoint/2010/main" val="344524601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60D6682-7CB7-44DB-904B-844AAC76DA82}"/>
              </a:ext>
            </a:extLst>
          </p:cNvPr>
          <p:cNvSpPr>
            <a:spLocks noGrp="1"/>
          </p:cNvSpPr>
          <p:nvPr>
            <p:ph type="title"/>
          </p:nvPr>
        </p:nvSpPr>
        <p:spPr/>
        <p:txBody>
          <a:bodyPr/>
          <a:lstStyle/>
          <a:p>
            <a:r>
              <a:rPr lang="pl-PL" dirty="0"/>
              <a:t>Przykłady śluz wodnych w Japonii</a:t>
            </a:r>
            <a:endParaRPr lang="en-GB" dirty="0"/>
          </a:p>
        </p:txBody>
      </p:sp>
      <p:pic>
        <p:nvPicPr>
          <p:cNvPr id="10" name="Image 3">
            <a:extLst>
              <a:ext uri="{FF2B5EF4-FFF2-40B4-BE49-F238E27FC236}">
                <a16:creationId xmlns:a16="http://schemas.microsoft.com/office/drawing/2014/main" id="{B9C6E58F-8469-445C-B0E5-AFAEB610E4B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191736" y="1986529"/>
            <a:ext cx="4380264" cy="2886992"/>
          </a:xfrm>
          <a:prstGeom prst="rect">
            <a:avLst/>
          </a:prstGeom>
          <a:ln>
            <a:solidFill>
              <a:schemeClr val="tx1"/>
            </a:solidFill>
          </a:ln>
        </p:spPr>
      </p:pic>
      <p:sp>
        <p:nvSpPr>
          <p:cNvPr id="4" name="TextBox 3">
            <a:extLst>
              <a:ext uri="{FF2B5EF4-FFF2-40B4-BE49-F238E27FC236}">
                <a16:creationId xmlns:a16="http://schemas.microsoft.com/office/drawing/2014/main" id="{28377D5E-D79A-4927-B45D-B35715B22488}"/>
              </a:ext>
            </a:extLst>
          </p:cNvPr>
          <p:cNvSpPr txBox="1"/>
          <p:nvPr/>
        </p:nvSpPr>
        <p:spPr>
          <a:xfrm>
            <a:off x="755575" y="5517232"/>
            <a:ext cx="3384377" cy="646331"/>
          </a:xfrm>
          <a:prstGeom prst="rect">
            <a:avLst/>
          </a:prstGeom>
          <a:noFill/>
        </p:spPr>
        <p:txBody>
          <a:bodyPr wrap="square" rtlCol="0">
            <a:spAutoFit/>
          </a:bodyPr>
          <a:lstStyle/>
          <a:p>
            <a:r>
              <a:rPr lang="pl-PL" dirty="0"/>
              <a:t>Śluza przesuwana</a:t>
            </a:r>
            <a:endParaRPr lang="en-GB" dirty="0"/>
          </a:p>
          <a:p>
            <a:r>
              <a:rPr lang="pl-PL" dirty="0"/>
              <a:t>wysokość: 8,2 m; szerokość: 15 m</a:t>
            </a:r>
            <a:endParaRPr lang="en-GB" dirty="0"/>
          </a:p>
        </p:txBody>
      </p:sp>
      <p:pic>
        <p:nvPicPr>
          <p:cNvPr id="7" name="Image 3">
            <a:extLst>
              <a:ext uri="{FF2B5EF4-FFF2-40B4-BE49-F238E27FC236}">
                <a16:creationId xmlns:a16="http://schemas.microsoft.com/office/drawing/2014/main" id="{454689D1-230A-4326-B700-0F111EE62DF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4717322" y="1986529"/>
            <a:ext cx="3959133" cy="2870370"/>
          </a:xfrm>
          <a:prstGeom prst="rect">
            <a:avLst/>
          </a:prstGeom>
          <a:ln>
            <a:solidFill>
              <a:schemeClr val="tx1"/>
            </a:solidFill>
          </a:ln>
        </p:spPr>
      </p:pic>
      <p:sp>
        <p:nvSpPr>
          <p:cNvPr id="8" name="TextBox 7">
            <a:extLst>
              <a:ext uri="{FF2B5EF4-FFF2-40B4-BE49-F238E27FC236}">
                <a16:creationId xmlns:a16="http://schemas.microsoft.com/office/drawing/2014/main" id="{DF009273-6749-4455-A387-997957140515}"/>
              </a:ext>
            </a:extLst>
          </p:cNvPr>
          <p:cNvSpPr txBox="1"/>
          <p:nvPr/>
        </p:nvSpPr>
        <p:spPr>
          <a:xfrm>
            <a:off x="5004047" y="5517230"/>
            <a:ext cx="3528596" cy="646331"/>
          </a:xfrm>
          <a:prstGeom prst="rect">
            <a:avLst/>
          </a:prstGeom>
          <a:noFill/>
        </p:spPr>
        <p:txBody>
          <a:bodyPr wrap="square" rtlCol="0">
            <a:spAutoFit/>
          </a:bodyPr>
          <a:lstStyle/>
          <a:p>
            <a:r>
              <a:rPr lang="pl-PL" dirty="0"/>
              <a:t>Śluza wodna</a:t>
            </a:r>
            <a:endParaRPr lang="en-GB" dirty="0"/>
          </a:p>
          <a:p>
            <a:r>
              <a:rPr lang="pl-PL" dirty="0"/>
              <a:t>wysokość: 6,2 m; szerokość: 15 m</a:t>
            </a:r>
            <a:endParaRPr lang="en-GB" dirty="0"/>
          </a:p>
        </p:txBody>
      </p:sp>
      <p:sp>
        <p:nvSpPr>
          <p:cNvPr id="11" name="TextBox 10">
            <a:extLst>
              <a:ext uri="{FF2B5EF4-FFF2-40B4-BE49-F238E27FC236}">
                <a16:creationId xmlns:a16="http://schemas.microsoft.com/office/drawing/2014/main" id="{94FE62AF-513A-4DC0-98BF-5CE6A2ACD111}"/>
              </a:ext>
            </a:extLst>
          </p:cNvPr>
          <p:cNvSpPr txBox="1"/>
          <p:nvPr/>
        </p:nvSpPr>
        <p:spPr>
          <a:xfrm>
            <a:off x="723429" y="6447366"/>
            <a:ext cx="7543750" cy="276999"/>
          </a:xfrm>
          <a:prstGeom prst="rect">
            <a:avLst/>
          </a:prstGeom>
          <a:noFill/>
        </p:spPr>
        <p:txBody>
          <a:bodyPr wrap="square" rtlCol="0">
            <a:spAutoFit/>
          </a:bodyPr>
          <a:lstStyle/>
          <a:p>
            <a:r>
              <a:rPr lang="nl-BE" sz="1200" dirty="0"/>
              <a:t>Source: NIPPON STEEL Stainless Steel Corporation</a:t>
            </a:r>
            <a:endParaRPr lang="en-GB" sz="1200" dirty="0"/>
          </a:p>
        </p:txBody>
      </p:sp>
    </p:spTree>
    <p:extLst>
      <p:ext uri="{BB962C8B-B14F-4D97-AF65-F5344CB8AC3E}">
        <p14:creationId xmlns:p14="http://schemas.microsoft.com/office/powerpoint/2010/main" val="162056793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F1D391-9FE5-4295-B774-A418F8CB1F9E}"/>
              </a:ext>
            </a:extLst>
          </p:cNvPr>
          <p:cNvSpPr>
            <a:spLocks noGrp="1"/>
          </p:cNvSpPr>
          <p:nvPr>
            <p:ph type="title"/>
          </p:nvPr>
        </p:nvSpPr>
        <p:spPr/>
        <p:txBody>
          <a:bodyPr>
            <a:noAutofit/>
          </a:bodyPr>
          <a:lstStyle/>
          <a:p>
            <a:r>
              <a:rPr lang="pl-PL" sz="3600" dirty="0"/>
              <a:t>Obniżenie wagi konstrukcji śluzy wodnej dzięki zastosowaniu stali lean duplex</a:t>
            </a:r>
            <a:endParaRPr lang="en-GB" sz="3600" dirty="0"/>
          </a:p>
        </p:txBody>
      </p:sp>
      <p:graphicFrame>
        <p:nvGraphicFramePr>
          <p:cNvPr id="8" name="Content Placeholder 7">
            <a:extLst>
              <a:ext uri="{FF2B5EF4-FFF2-40B4-BE49-F238E27FC236}">
                <a16:creationId xmlns:a16="http://schemas.microsoft.com/office/drawing/2014/main" id="{450B9F89-0A04-4BF3-A5A4-4018C7E8D465}"/>
              </a:ext>
            </a:extLst>
          </p:cNvPr>
          <p:cNvGraphicFramePr>
            <a:graphicFrameLocks noGrp="1"/>
          </p:cNvGraphicFramePr>
          <p:nvPr>
            <p:ph sz="half" idx="2"/>
            <p:extLst>
              <p:ext uri="{D42A27DB-BD31-4B8C-83A1-F6EECF244321}">
                <p14:modId xmlns:p14="http://schemas.microsoft.com/office/powerpoint/2010/main" val="3118380424"/>
              </p:ext>
            </p:extLst>
          </p:nvPr>
        </p:nvGraphicFramePr>
        <p:xfrm>
          <a:off x="4498978" y="1927773"/>
          <a:ext cx="4040192" cy="1584960"/>
        </p:xfrm>
        <a:graphic>
          <a:graphicData uri="http://schemas.openxmlformats.org/drawingml/2006/table">
            <a:tbl>
              <a:tblPr firstRow="1" bandRow="1">
                <a:tableStyleId>{5C22544A-7EE6-4342-B048-85BDC9FD1C3A}</a:tableStyleId>
              </a:tblPr>
              <a:tblGrid>
                <a:gridCol w="1010048">
                  <a:extLst>
                    <a:ext uri="{9D8B030D-6E8A-4147-A177-3AD203B41FA5}">
                      <a16:colId xmlns:a16="http://schemas.microsoft.com/office/drawing/2014/main" val="1567523063"/>
                    </a:ext>
                  </a:extLst>
                </a:gridCol>
                <a:gridCol w="1010048">
                  <a:extLst>
                    <a:ext uri="{9D8B030D-6E8A-4147-A177-3AD203B41FA5}">
                      <a16:colId xmlns:a16="http://schemas.microsoft.com/office/drawing/2014/main" val="1628659037"/>
                    </a:ext>
                  </a:extLst>
                </a:gridCol>
                <a:gridCol w="1010048">
                  <a:extLst>
                    <a:ext uri="{9D8B030D-6E8A-4147-A177-3AD203B41FA5}">
                      <a16:colId xmlns:a16="http://schemas.microsoft.com/office/drawing/2014/main" val="1254816036"/>
                    </a:ext>
                  </a:extLst>
                </a:gridCol>
                <a:gridCol w="1010048">
                  <a:extLst>
                    <a:ext uri="{9D8B030D-6E8A-4147-A177-3AD203B41FA5}">
                      <a16:colId xmlns:a16="http://schemas.microsoft.com/office/drawing/2014/main" val="658757858"/>
                    </a:ext>
                  </a:extLst>
                </a:gridCol>
              </a:tblGrid>
              <a:tr h="370840">
                <a:tc>
                  <a:txBody>
                    <a:bodyPr/>
                    <a:lstStyle/>
                    <a:p>
                      <a:r>
                        <a:rPr lang="pl-PL" sz="1000" b="1" kern="1200" dirty="0">
                          <a:solidFill>
                            <a:schemeClr val="lt1"/>
                          </a:solidFill>
                          <a:effectLst/>
                          <a:latin typeface="+mn-lt"/>
                          <a:ea typeface="+mn-ea"/>
                          <a:cs typeface="+mn-cs"/>
                        </a:rPr>
                        <a:t>Gatunki</a:t>
                      </a:r>
                      <a:endParaRPr lang="en-GB" sz="1000" dirty="0"/>
                    </a:p>
                  </a:txBody>
                  <a:tcPr marL="91476" marR="91476"/>
                </a:tc>
                <a:tc>
                  <a:txBody>
                    <a:bodyPr/>
                    <a:lstStyle/>
                    <a:p>
                      <a:r>
                        <a:rPr lang="pl-PL" sz="1200" b="1" kern="1200" dirty="0">
                          <a:solidFill>
                            <a:schemeClr val="lt1"/>
                          </a:solidFill>
                          <a:effectLst/>
                          <a:latin typeface="+mn-lt"/>
                          <a:ea typeface="+mn-ea"/>
                          <a:cs typeface="+mn-cs"/>
                        </a:rPr>
                        <a:t>Stal węglowa (SM490)</a:t>
                      </a:r>
                      <a:endParaRPr lang="en-GB" sz="1000" dirty="0"/>
                    </a:p>
                  </a:txBody>
                  <a:tcPr marL="91476" marR="91476"/>
                </a:tc>
                <a:tc>
                  <a:txBody>
                    <a:bodyPr/>
                    <a:lstStyle/>
                    <a:p>
                      <a:r>
                        <a:rPr lang="pl-PL" sz="1200" b="1" kern="1200" dirty="0">
                          <a:solidFill>
                            <a:schemeClr val="lt1"/>
                          </a:solidFill>
                          <a:effectLst/>
                          <a:latin typeface="+mn-lt"/>
                          <a:ea typeface="+mn-ea"/>
                          <a:cs typeface="+mn-cs"/>
                        </a:rPr>
                        <a:t>Zwykła stal nierdzewna (304)</a:t>
                      </a:r>
                      <a:endParaRPr lang="en-GB" sz="1000" dirty="0"/>
                    </a:p>
                  </a:txBody>
                  <a:tcPr marL="91476" marR="91476"/>
                </a:tc>
                <a:tc>
                  <a:txBody>
                    <a:bodyPr/>
                    <a:lstStyle/>
                    <a:p>
                      <a:r>
                        <a:rPr lang="pl-PL" sz="1200" b="1" kern="1200" dirty="0">
                          <a:solidFill>
                            <a:schemeClr val="lt1"/>
                          </a:solidFill>
                          <a:effectLst/>
                          <a:latin typeface="+mn-lt"/>
                          <a:ea typeface="+mn-ea"/>
                          <a:cs typeface="+mn-cs"/>
                        </a:rPr>
                        <a:t>ASDSS (NSSC2120)</a:t>
                      </a:r>
                      <a:endParaRPr lang="en-GB" sz="1000" dirty="0"/>
                    </a:p>
                  </a:txBody>
                  <a:tcPr marL="91476" marR="91476"/>
                </a:tc>
                <a:extLst>
                  <a:ext uri="{0D108BD9-81ED-4DB2-BD59-A6C34878D82A}">
                    <a16:rowId xmlns:a16="http://schemas.microsoft.com/office/drawing/2014/main" val="1711407781"/>
                  </a:ext>
                </a:extLst>
              </a:tr>
              <a:tr h="370840">
                <a:tc>
                  <a:txBody>
                    <a:bodyPr/>
                    <a:lstStyle/>
                    <a:p>
                      <a:pPr algn="ctr"/>
                      <a:r>
                        <a:rPr lang="pl-PL" sz="1400" kern="1200" dirty="0">
                          <a:solidFill>
                            <a:schemeClr val="dk1"/>
                          </a:solidFill>
                          <a:effectLst/>
                          <a:latin typeface="+mn-lt"/>
                          <a:ea typeface="+mn-ea"/>
                          <a:cs typeface="+mn-cs"/>
                        </a:rPr>
                        <a:t>Łączna waga jednej śluzy</a:t>
                      </a:r>
                      <a:endParaRPr lang="en-GB" sz="1400" dirty="0"/>
                    </a:p>
                  </a:txBody>
                  <a:tcPr marL="91476" marR="91476" anchor="ctr"/>
                </a:tc>
                <a:tc>
                  <a:txBody>
                    <a:bodyPr/>
                    <a:lstStyle/>
                    <a:p>
                      <a:pPr algn="ctr"/>
                      <a:r>
                        <a:rPr lang="nl-BE" sz="1400" dirty="0"/>
                        <a:t>16,1 t</a:t>
                      </a:r>
                      <a:endParaRPr lang="en-GB" sz="1400" dirty="0"/>
                    </a:p>
                  </a:txBody>
                  <a:tcPr marL="91476" marR="91476" anchor="ctr"/>
                </a:tc>
                <a:tc>
                  <a:txBody>
                    <a:bodyPr/>
                    <a:lstStyle/>
                    <a:p>
                      <a:pPr algn="ctr"/>
                      <a:r>
                        <a:rPr lang="nl-BE" sz="1400" dirty="0"/>
                        <a:t>14,7 t</a:t>
                      </a:r>
                      <a:endParaRPr lang="en-GB" sz="1400" dirty="0"/>
                    </a:p>
                  </a:txBody>
                  <a:tcPr marL="91476" marR="91476" anchor="ctr"/>
                </a:tc>
                <a:tc>
                  <a:txBody>
                    <a:bodyPr/>
                    <a:lstStyle/>
                    <a:p>
                      <a:pPr algn="ctr"/>
                      <a:r>
                        <a:rPr lang="nl-BE" sz="1400" dirty="0"/>
                        <a:t>12,1 t</a:t>
                      </a:r>
                      <a:endParaRPr lang="en-GB" sz="1400" dirty="0"/>
                    </a:p>
                  </a:txBody>
                  <a:tcPr marL="91476" marR="91476" anchor="ctr"/>
                </a:tc>
                <a:extLst>
                  <a:ext uri="{0D108BD9-81ED-4DB2-BD59-A6C34878D82A}">
                    <a16:rowId xmlns:a16="http://schemas.microsoft.com/office/drawing/2014/main" val="4025567371"/>
                  </a:ext>
                </a:extLst>
              </a:tr>
            </a:tbl>
          </a:graphicData>
        </a:graphic>
      </p:graphicFrame>
      <p:pic>
        <p:nvPicPr>
          <p:cNvPr id="24" name="Content Placeholder 23">
            <a:extLst>
              <a:ext uri="{FF2B5EF4-FFF2-40B4-BE49-F238E27FC236}">
                <a16:creationId xmlns:a16="http://schemas.microsoft.com/office/drawing/2014/main" id="{FF6F6FF7-668D-47F6-B480-DC3D7BD1E253}"/>
              </a:ext>
            </a:extLst>
          </p:cNvPr>
          <p:cNvPicPr>
            <a:picLocks noGrp="1" noChangeAspect="1"/>
          </p:cNvPicPr>
          <p:nvPr>
            <p:ph sz="quarter" idx="4"/>
          </p:nvPr>
        </p:nvPicPr>
        <p:blipFill>
          <a:blip r:embed="rId2">
            <a:extLst>
              <a:ext uri="{28A0092B-C50C-407E-A947-70E740481C1C}">
                <a14:useLocalDpi xmlns:a14="http://schemas.microsoft.com/office/drawing/2010/main" val="0"/>
              </a:ext>
            </a:extLst>
          </a:blip>
          <a:stretch>
            <a:fillRect/>
          </a:stretch>
        </p:blipFill>
        <p:spPr>
          <a:xfrm>
            <a:off x="427431" y="1898991"/>
            <a:ext cx="3032372" cy="2865961"/>
          </a:xfrm>
          <a:ln>
            <a:solidFill>
              <a:schemeClr val="tx1"/>
            </a:solidFill>
          </a:ln>
        </p:spPr>
      </p:pic>
      <p:sp>
        <p:nvSpPr>
          <p:cNvPr id="19" name="TextBox 18">
            <a:extLst>
              <a:ext uri="{FF2B5EF4-FFF2-40B4-BE49-F238E27FC236}">
                <a16:creationId xmlns:a16="http://schemas.microsoft.com/office/drawing/2014/main" id="{82696CCD-5D6C-475F-A68E-537A271CBF36}"/>
              </a:ext>
            </a:extLst>
          </p:cNvPr>
          <p:cNvSpPr txBox="1"/>
          <p:nvPr/>
        </p:nvSpPr>
        <p:spPr>
          <a:xfrm>
            <a:off x="4572000" y="6013975"/>
            <a:ext cx="3868740" cy="307777"/>
          </a:xfrm>
          <a:prstGeom prst="rect">
            <a:avLst/>
          </a:prstGeom>
          <a:noFill/>
        </p:spPr>
        <p:txBody>
          <a:bodyPr wrap="square" rtlCol="0">
            <a:spAutoFit/>
          </a:bodyPr>
          <a:lstStyle/>
          <a:p>
            <a:r>
              <a:rPr lang="en-US" sz="1400" dirty="0" err="1"/>
              <a:t>Źródło</a:t>
            </a:r>
            <a:r>
              <a:rPr lang="en-US" sz="1400" dirty="0"/>
              <a:t>: Electric power civil engineering (2016.9)</a:t>
            </a:r>
            <a:endParaRPr lang="en-GB" sz="1400" dirty="0"/>
          </a:p>
        </p:txBody>
      </p:sp>
      <p:sp>
        <p:nvSpPr>
          <p:cNvPr id="20" name="TextBox 19">
            <a:extLst>
              <a:ext uri="{FF2B5EF4-FFF2-40B4-BE49-F238E27FC236}">
                <a16:creationId xmlns:a16="http://schemas.microsoft.com/office/drawing/2014/main" id="{D1969A19-C1D8-4220-8BBC-37C8530CEB13}"/>
              </a:ext>
            </a:extLst>
          </p:cNvPr>
          <p:cNvSpPr txBox="1"/>
          <p:nvPr/>
        </p:nvSpPr>
        <p:spPr>
          <a:xfrm>
            <a:off x="179512" y="6060142"/>
            <a:ext cx="3868740" cy="646331"/>
          </a:xfrm>
          <a:prstGeom prst="rect">
            <a:avLst/>
          </a:prstGeom>
          <a:noFill/>
        </p:spPr>
        <p:txBody>
          <a:bodyPr wrap="square" rtlCol="0">
            <a:spAutoFit/>
          </a:bodyPr>
          <a:lstStyle/>
          <a:p>
            <a:pPr algn="ctr"/>
            <a:r>
              <a:rPr lang="pl-PL" dirty="0"/>
              <a:t>Tama z opuszczaną śluzą 7 m x 7,8 m = 54,6 mkw. </a:t>
            </a:r>
            <a:endParaRPr lang="en-GB" dirty="0"/>
          </a:p>
        </p:txBody>
      </p:sp>
      <p:sp>
        <p:nvSpPr>
          <p:cNvPr id="21" name="Arrow: Down 20">
            <a:extLst>
              <a:ext uri="{FF2B5EF4-FFF2-40B4-BE49-F238E27FC236}">
                <a16:creationId xmlns:a16="http://schemas.microsoft.com/office/drawing/2014/main" id="{888FCFB6-F855-44A2-9C15-7F99D7B1BBFA}"/>
              </a:ext>
            </a:extLst>
          </p:cNvPr>
          <p:cNvSpPr/>
          <p:nvPr/>
        </p:nvSpPr>
        <p:spPr>
          <a:xfrm>
            <a:off x="1613418" y="4911606"/>
            <a:ext cx="648072" cy="43204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TextBox 21">
            <a:extLst>
              <a:ext uri="{FF2B5EF4-FFF2-40B4-BE49-F238E27FC236}">
                <a16:creationId xmlns:a16="http://schemas.microsoft.com/office/drawing/2014/main" id="{D105E649-FEE3-459C-BBB8-4A3BC703933D}"/>
              </a:ext>
            </a:extLst>
          </p:cNvPr>
          <p:cNvSpPr txBox="1"/>
          <p:nvPr/>
        </p:nvSpPr>
        <p:spPr>
          <a:xfrm>
            <a:off x="3084" y="5517232"/>
            <a:ext cx="3868740" cy="369332"/>
          </a:xfrm>
          <a:prstGeom prst="rect">
            <a:avLst/>
          </a:prstGeom>
          <a:noFill/>
        </p:spPr>
        <p:txBody>
          <a:bodyPr wrap="square" rtlCol="0">
            <a:spAutoFit/>
          </a:bodyPr>
          <a:lstStyle/>
          <a:p>
            <a:pPr algn="ctr"/>
            <a:r>
              <a:rPr lang="pl-PL" dirty="0"/>
              <a:t>Redukcja wagi o 25 proc.</a:t>
            </a:r>
            <a:endParaRPr lang="en-GB" dirty="0"/>
          </a:p>
        </p:txBody>
      </p:sp>
    </p:spTree>
    <p:extLst>
      <p:ext uri="{BB962C8B-B14F-4D97-AF65-F5344CB8AC3E}">
        <p14:creationId xmlns:p14="http://schemas.microsoft.com/office/powerpoint/2010/main" val="74499330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pl-PL" dirty="0"/>
              <a:t>Wybrane znaczące projekty w Japonii</a:t>
            </a:r>
            <a:endParaRPr lang="en-GB" dirty="0"/>
          </a:p>
        </p:txBody>
      </p:sp>
      <p:sp>
        <p:nvSpPr>
          <p:cNvPr id="3" name="Espace réservé du numéro de diapositive 2"/>
          <p:cNvSpPr>
            <a:spLocks noGrp="1"/>
          </p:cNvSpPr>
          <p:nvPr>
            <p:ph type="sldNum" sz="quarter" idx="4"/>
          </p:nvPr>
        </p:nvSpPr>
        <p:spPr>
          <a:prstGeom prst="rect">
            <a:avLst/>
          </a:prstGeom>
        </p:spPr>
        <p:txBody>
          <a:bodyPr/>
          <a:lstStyle>
            <a:defPPr>
              <a:defRPr lang="fr-FR"/>
            </a:defPPr>
            <a:lvl1pPr marL="0" algn="l"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D6D25A3-995A-4004-8B09-CF797DF2D38F}" type="slidenum">
              <a:rPr lang="en-GB" smtClean="0"/>
              <a:pPr/>
              <a:t>43</a:t>
            </a:fld>
            <a:endParaRPr lang="fr-BE" dirty="0"/>
          </a:p>
        </p:txBody>
      </p:sp>
      <p:grpSp>
        <p:nvGrpSpPr>
          <p:cNvPr id="7" name="Group 6">
            <a:extLst>
              <a:ext uri="{FF2B5EF4-FFF2-40B4-BE49-F238E27FC236}">
                <a16:creationId xmlns:a16="http://schemas.microsoft.com/office/drawing/2014/main" id="{92EF407E-4027-42DA-9287-139BCEA3E484}"/>
              </a:ext>
            </a:extLst>
          </p:cNvPr>
          <p:cNvGrpSpPr/>
          <p:nvPr/>
        </p:nvGrpSpPr>
        <p:grpSpPr>
          <a:xfrm>
            <a:off x="457200" y="1223385"/>
            <a:ext cx="8247935" cy="5157688"/>
            <a:chOff x="457200" y="1223385"/>
            <a:chExt cx="8247935" cy="5157688"/>
          </a:xfrm>
        </p:grpSpPr>
        <p:pic>
          <p:nvPicPr>
            <p:cNvPr id="4" name="Image 3"/>
            <p:cNvPicPr>
              <a:picLocks noChangeAspect="1"/>
            </p:cNvPicPr>
            <p:nvPr/>
          </p:nvPicPr>
          <p:blipFill rotWithShape="1">
            <a:blip r:embed="rId2" cstate="print">
              <a:extLst>
                <a:ext uri="{28A0092B-C50C-407E-A947-70E740481C1C}">
                  <a14:useLocalDpi xmlns:a14="http://schemas.microsoft.com/office/drawing/2010/main" val="0"/>
                </a:ext>
              </a:extLst>
            </a:blip>
            <a:srcRect b="8793"/>
            <a:stretch/>
          </p:blipFill>
          <p:spPr>
            <a:xfrm>
              <a:off x="457200" y="1223385"/>
              <a:ext cx="8247935" cy="5157688"/>
            </a:xfrm>
            <a:prstGeom prst="rect">
              <a:avLst/>
            </a:prstGeom>
          </p:spPr>
        </p:pic>
        <p:sp>
          <p:nvSpPr>
            <p:cNvPr id="6" name="Rectangle 5">
              <a:extLst>
                <a:ext uri="{FF2B5EF4-FFF2-40B4-BE49-F238E27FC236}">
                  <a16:creationId xmlns:a16="http://schemas.microsoft.com/office/drawing/2014/main" id="{BE2135D1-4B6B-4200-87F9-982E1EBD53BF}"/>
                </a:ext>
              </a:extLst>
            </p:cNvPr>
            <p:cNvSpPr/>
            <p:nvPr/>
          </p:nvSpPr>
          <p:spPr>
            <a:xfrm>
              <a:off x="683568" y="1340768"/>
              <a:ext cx="4572000" cy="1002775"/>
            </a:xfrm>
            <a:prstGeom prst="rect">
              <a:avLst/>
            </a:prstGeom>
            <a:solidFill>
              <a:schemeClr val="tx2"/>
            </a:solidFill>
          </p:spPr>
          <p:txBody>
            <a:bodyPr>
              <a:spAutoFit/>
            </a:bodyPr>
            <a:lstStyle/>
            <a:p>
              <a:pPr>
                <a:lnSpc>
                  <a:spcPct val="107000"/>
                </a:lnSpc>
                <a:spcAft>
                  <a:spcPts val="800"/>
                </a:spcAft>
              </a:pPr>
              <a:r>
                <a:rPr lang="pl-PL" sz="1400" dirty="0">
                  <a:solidFill>
                    <a:schemeClr val="bg1"/>
                  </a:solidFill>
                  <a:latin typeface="Arial" panose="020B0604020202020204" pitchFamily="34" charset="0"/>
                  <a:ea typeface="Calibri" panose="020F0502020204030204" pitchFamily="34" charset="0"/>
                  <a:cs typeface="Arial" panose="020B0604020202020204" pitchFamily="34" charset="0"/>
                </a:rPr>
                <a:t>Stal ASDSS wykorzystano do budowy ponad 50 tam</a:t>
              </a:r>
              <a:br>
                <a:rPr lang="pl-PL" sz="1400" dirty="0">
                  <a:solidFill>
                    <a:schemeClr val="bg1"/>
                  </a:solidFill>
                  <a:latin typeface="Arial" panose="020B0604020202020204" pitchFamily="34" charset="0"/>
                  <a:ea typeface="Calibri" panose="020F0502020204030204" pitchFamily="34" charset="0"/>
                  <a:cs typeface="Arial" panose="020B0604020202020204" pitchFamily="34" charset="0"/>
                </a:rPr>
              </a:br>
              <a:r>
                <a:rPr lang="pl-PL" sz="1400" dirty="0">
                  <a:solidFill>
                    <a:schemeClr val="bg1"/>
                  </a:solidFill>
                  <a:latin typeface="Arial" panose="020B0604020202020204" pitchFamily="34" charset="0"/>
                  <a:ea typeface="Calibri" panose="020F0502020204030204" pitchFamily="34" charset="0"/>
                  <a:cs typeface="Arial" panose="020B0604020202020204" pitchFamily="34" charset="0"/>
                </a:rPr>
                <a:t>i śluz wodnych w Japonii, przede wszystkim</a:t>
              </a:r>
              <a:br>
                <a:rPr lang="pl-PL" sz="1400" dirty="0">
                  <a:solidFill>
                    <a:schemeClr val="bg1"/>
                  </a:solidFill>
                  <a:latin typeface="Arial" panose="020B0604020202020204" pitchFamily="34" charset="0"/>
                  <a:ea typeface="Calibri" panose="020F0502020204030204" pitchFamily="34" charset="0"/>
                  <a:cs typeface="Arial" panose="020B0604020202020204" pitchFamily="34" charset="0"/>
                </a:rPr>
              </a:br>
              <a:r>
                <a:rPr lang="pl-PL" sz="1400" dirty="0">
                  <a:solidFill>
                    <a:schemeClr val="bg1"/>
                  </a:solidFill>
                  <a:latin typeface="Arial" panose="020B0604020202020204" pitchFamily="34" charset="0"/>
                  <a:ea typeface="Calibri" panose="020F0502020204030204" pitchFamily="34" charset="0"/>
                  <a:cs typeface="Arial" panose="020B0604020202020204" pitchFamily="34" charset="0"/>
                </a:rPr>
                <a:t>w projektach związanych z odbudową infrastruktury zniszczonej w trakcie trzęsienia ziemi. </a:t>
              </a:r>
              <a:endParaRPr lang="en-GB" sz="12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p:txBody>
        </p:sp>
      </p:grpSp>
      <p:sp>
        <p:nvSpPr>
          <p:cNvPr id="5" name="ZoneTexte 4"/>
          <p:cNvSpPr txBox="1"/>
          <p:nvPr/>
        </p:nvSpPr>
        <p:spPr>
          <a:xfrm rot="1558071">
            <a:off x="7296980" y="1301145"/>
            <a:ext cx="1584176" cy="523220"/>
          </a:xfrm>
          <a:prstGeom prst="rect">
            <a:avLst/>
          </a:prstGeom>
          <a:noFill/>
          <a:ln w="38100">
            <a:solidFill>
              <a:srgbClr val="FF0000"/>
            </a:solidFill>
          </a:ln>
        </p:spPr>
        <p:txBody>
          <a:bodyPr wrap="square" rtlCol="0">
            <a:spAutoFit/>
          </a:bodyPr>
          <a:lstStyle/>
          <a:p>
            <a:pPr algn="ctr"/>
            <a:r>
              <a:rPr lang="fr-FR" sz="2800" dirty="0">
                <a:solidFill>
                  <a:srgbClr val="FF0000"/>
                </a:solidFill>
              </a:rPr>
              <a:t>NOWOŚĆ </a:t>
            </a:r>
            <a:endParaRPr lang="en-US" sz="2800" dirty="0">
              <a:solidFill>
                <a:srgbClr val="FF0000"/>
              </a:solidFill>
            </a:endParaRPr>
          </a:p>
        </p:txBody>
      </p:sp>
    </p:spTree>
    <p:extLst>
      <p:ext uri="{BB962C8B-B14F-4D97-AF65-F5344CB8AC3E}">
        <p14:creationId xmlns:p14="http://schemas.microsoft.com/office/powerpoint/2010/main" val="257727840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pl-PL" dirty="0"/>
              <a:t>Śluza Kamihirai, Japonia</a:t>
            </a:r>
            <a:endParaRPr lang="en-GB" dirty="0"/>
          </a:p>
        </p:txBody>
      </p:sp>
      <p:pic>
        <p:nvPicPr>
          <p:cNvPr id="7" name="Image 2">
            <a:extLst>
              <a:ext uri="{FF2B5EF4-FFF2-40B4-BE49-F238E27FC236}">
                <a16:creationId xmlns:a16="http://schemas.microsoft.com/office/drawing/2014/main" id="{677A2488-7C7A-41E8-9AA2-85663E67F3C9}"/>
              </a:ext>
            </a:extLst>
          </p:cNvPr>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a:xfrm>
            <a:off x="1447800" y="2489200"/>
            <a:ext cx="6248400" cy="3219450"/>
          </a:xfrm>
        </p:spPr>
      </p:pic>
      <p:sp>
        <p:nvSpPr>
          <p:cNvPr id="5" name="ZoneTexte 4"/>
          <p:cNvSpPr txBox="1"/>
          <p:nvPr/>
        </p:nvSpPr>
        <p:spPr>
          <a:xfrm rot="1558071">
            <a:off x="7267600" y="379748"/>
            <a:ext cx="1584176" cy="523220"/>
          </a:xfrm>
          <a:prstGeom prst="rect">
            <a:avLst/>
          </a:prstGeom>
          <a:noFill/>
          <a:ln w="38100">
            <a:solidFill>
              <a:srgbClr val="FF0000"/>
            </a:solidFill>
          </a:ln>
        </p:spPr>
        <p:txBody>
          <a:bodyPr wrap="square" rtlCol="0">
            <a:spAutoFit/>
          </a:bodyPr>
          <a:lstStyle/>
          <a:p>
            <a:pPr algn="ctr"/>
            <a:r>
              <a:rPr lang="fr-FR" sz="2800" dirty="0">
                <a:solidFill>
                  <a:srgbClr val="FF0000"/>
                </a:solidFill>
              </a:rPr>
              <a:t>NOWOŚĆ </a:t>
            </a:r>
            <a:endParaRPr lang="en-US" sz="2800" dirty="0">
              <a:solidFill>
                <a:srgbClr val="FF0000"/>
              </a:solidFill>
            </a:endParaRPr>
          </a:p>
        </p:txBody>
      </p:sp>
      <p:sp>
        <p:nvSpPr>
          <p:cNvPr id="10" name="TextBox 9">
            <a:extLst>
              <a:ext uri="{FF2B5EF4-FFF2-40B4-BE49-F238E27FC236}">
                <a16:creationId xmlns:a16="http://schemas.microsoft.com/office/drawing/2014/main" id="{DC8C3550-2732-4933-BB3D-DB2A93E80AC0}"/>
              </a:ext>
            </a:extLst>
          </p:cNvPr>
          <p:cNvSpPr txBox="1"/>
          <p:nvPr/>
        </p:nvSpPr>
        <p:spPr>
          <a:xfrm>
            <a:off x="1419944" y="5733256"/>
            <a:ext cx="6248400" cy="369332"/>
          </a:xfrm>
          <a:prstGeom prst="rect">
            <a:avLst/>
          </a:prstGeom>
          <a:noFill/>
        </p:spPr>
        <p:txBody>
          <a:bodyPr wrap="square" rtlCol="0">
            <a:spAutoFit/>
          </a:bodyPr>
          <a:lstStyle/>
          <a:p>
            <a:r>
              <a:rPr lang="pl-PL" dirty="0"/>
              <a:t>Widok śluzy w trakcie budowy</a:t>
            </a:r>
            <a:endParaRPr lang="en-GB" dirty="0"/>
          </a:p>
        </p:txBody>
      </p:sp>
    </p:spTree>
    <p:extLst>
      <p:ext uri="{BB962C8B-B14F-4D97-AF65-F5344CB8AC3E}">
        <p14:creationId xmlns:p14="http://schemas.microsoft.com/office/powerpoint/2010/main" val="367940169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374848" y="285946"/>
            <a:ext cx="4341168" cy="2441411"/>
          </a:xfrm>
        </p:spPr>
        <p:txBody>
          <a:bodyPr/>
          <a:lstStyle/>
          <a:p>
            <a:r>
              <a:rPr lang="pl-PL" dirty="0"/>
              <a:t>Góra Saint Michel, Francja</a:t>
            </a:r>
            <a:endParaRPr lang="en-GB" dirty="0"/>
          </a:p>
        </p:txBody>
      </p:sp>
      <p:pic>
        <p:nvPicPr>
          <p:cNvPr id="6" name="Image 5" descr="https://europe.arcelormittal.com/repo/Europe/banner-Mont-Saint-Michel-Industeel-ArcelorMittal.jpg"/>
          <p:cNvPicPr/>
          <p:nvPr/>
        </p:nvPicPr>
        <p:blipFill>
          <a:blip r:embed="rId2">
            <a:extLst>
              <a:ext uri="{28A0092B-C50C-407E-A947-70E740481C1C}">
                <a14:useLocalDpi xmlns:a14="http://schemas.microsoft.com/office/drawing/2010/main" val="0"/>
              </a:ext>
            </a:extLst>
          </a:blip>
          <a:srcRect/>
          <a:stretch>
            <a:fillRect/>
          </a:stretch>
        </p:blipFill>
        <p:spPr bwMode="auto">
          <a:xfrm>
            <a:off x="0" y="3284984"/>
            <a:ext cx="8886358" cy="3573016"/>
          </a:xfrm>
          <a:prstGeom prst="rect">
            <a:avLst/>
          </a:prstGeom>
          <a:noFill/>
          <a:ln>
            <a:solidFill>
              <a:schemeClr val="tx1"/>
            </a:solidFill>
          </a:ln>
        </p:spPr>
      </p:pic>
      <p:pic>
        <p:nvPicPr>
          <p:cNvPr id="5" name="Image 4" descr="D:\MesDocuments\ISSF_Projects_under_way\Duplex_stainless_steels\Images\FloodGate_Mt-St-Michel.JPG"/>
          <p:cNvPicPr/>
          <p:nvPr/>
        </p:nvPicPr>
        <p:blipFill>
          <a:blip r:embed="rId3">
            <a:extLst>
              <a:ext uri="{28A0092B-C50C-407E-A947-70E740481C1C}">
                <a14:useLocalDpi xmlns:a14="http://schemas.microsoft.com/office/drawing/2010/main" val="0"/>
              </a:ext>
            </a:extLst>
          </a:blip>
          <a:srcRect/>
          <a:stretch>
            <a:fillRect/>
          </a:stretch>
        </p:blipFill>
        <p:spPr bwMode="auto">
          <a:xfrm>
            <a:off x="5034438" y="836712"/>
            <a:ext cx="3851919" cy="2441411"/>
          </a:xfrm>
          <a:prstGeom prst="rect">
            <a:avLst/>
          </a:prstGeom>
          <a:noFill/>
          <a:ln>
            <a:solidFill>
              <a:schemeClr val="tx1"/>
            </a:solidFill>
          </a:ln>
        </p:spPr>
      </p:pic>
      <p:sp>
        <p:nvSpPr>
          <p:cNvPr id="7" name="ZoneTexte 6"/>
          <p:cNvSpPr txBox="1"/>
          <p:nvPr/>
        </p:nvSpPr>
        <p:spPr>
          <a:xfrm rot="1558071">
            <a:off x="7267600" y="379748"/>
            <a:ext cx="1584176" cy="523220"/>
          </a:xfrm>
          <a:prstGeom prst="rect">
            <a:avLst/>
          </a:prstGeom>
          <a:noFill/>
          <a:ln w="38100">
            <a:solidFill>
              <a:srgbClr val="FF0000"/>
            </a:solidFill>
          </a:ln>
        </p:spPr>
        <p:txBody>
          <a:bodyPr wrap="square" rtlCol="0">
            <a:spAutoFit/>
          </a:bodyPr>
          <a:lstStyle/>
          <a:p>
            <a:pPr algn="ctr"/>
            <a:r>
              <a:rPr lang="fr-FR" sz="2800" dirty="0">
                <a:solidFill>
                  <a:srgbClr val="FF0000"/>
                </a:solidFill>
              </a:rPr>
              <a:t>NOWOŚĆ </a:t>
            </a:r>
            <a:endParaRPr lang="en-US" sz="2800" dirty="0">
              <a:solidFill>
                <a:srgbClr val="FF0000"/>
              </a:solidFill>
            </a:endParaRPr>
          </a:p>
        </p:txBody>
      </p:sp>
    </p:spTree>
    <p:extLst>
      <p:ext uri="{BB962C8B-B14F-4D97-AF65-F5344CB8AC3E}">
        <p14:creationId xmlns:p14="http://schemas.microsoft.com/office/powerpoint/2010/main" val="395800804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fr-FR" dirty="0"/>
              <a:t>Góra Saint Michel, </a:t>
            </a:r>
            <a:r>
              <a:rPr lang="fr-FR" dirty="0" err="1"/>
              <a:t>Francja</a:t>
            </a:r>
            <a:endParaRPr lang="en-GB" dirty="0"/>
          </a:p>
        </p:txBody>
      </p:sp>
      <p:sp>
        <p:nvSpPr>
          <p:cNvPr id="4" name="Espace réservé du contenu 3"/>
          <p:cNvSpPr>
            <a:spLocks noGrp="1"/>
          </p:cNvSpPr>
          <p:nvPr>
            <p:ph idx="1"/>
          </p:nvPr>
        </p:nvSpPr>
        <p:spPr/>
        <p:txBody>
          <a:bodyPr>
            <a:normAutofit lnSpcReduction="10000"/>
          </a:bodyPr>
          <a:lstStyle/>
          <a:p>
            <a:pPr lvl="0"/>
            <a:r>
              <a:rPr lang="pl-PL" dirty="0"/>
              <a:t>Góra Saint Michel jest jednym z najczęściej odwiedzanych przez turystów miejsc we Francji. Ta malutka wyspa, na terenie której znajduje się klasztor, jest położona w zatoce. </a:t>
            </a:r>
            <a:endParaRPr lang="en-GB" dirty="0"/>
          </a:p>
          <a:p>
            <a:pPr lvl="0"/>
            <a:r>
              <a:rPr lang="pl-PL" dirty="0"/>
              <a:t>Aby powstrzymać napływ wody podczas przypływów wybudowano śluzy. Wykorzystano do tego 36 ton stali duplex S32205 (EN 1.4462). Materiał ten został wybrany z uwagi na wysoką odporność korozyjną połączoną z wytrzymałością na ścieranie. </a:t>
            </a:r>
            <a:endParaRPr lang="en-GB" dirty="0"/>
          </a:p>
        </p:txBody>
      </p:sp>
      <p:sp>
        <p:nvSpPr>
          <p:cNvPr id="5" name="ZoneTexte 4"/>
          <p:cNvSpPr txBox="1"/>
          <p:nvPr/>
        </p:nvSpPr>
        <p:spPr>
          <a:xfrm rot="1558071">
            <a:off x="7267600" y="379748"/>
            <a:ext cx="1584176" cy="523220"/>
          </a:xfrm>
          <a:prstGeom prst="rect">
            <a:avLst/>
          </a:prstGeom>
          <a:noFill/>
          <a:ln w="38100">
            <a:solidFill>
              <a:srgbClr val="FF0000"/>
            </a:solidFill>
          </a:ln>
        </p:spPr>
        <p:txBody>
          <a:bodyPr wrap="square" rtlCol="0">
            <a:spAutoFit/>
          </a:bodyPr>
          <a:lstStyle/>
          <a:p>
            <a:pPr algn="ctr"/>
            <a:r>
              <a:rPr lang="fr-FR" sz="2800" dirty="0">
                <a:solidFill>
                  <a:srgbClr val="FF0000"/>
                </a:solidFill>
              </a:rPr>
              <a:t>NOWOŚĆ </a:t>
            </a:r>
            <a:endParaRPr lang="en-US" sz="2800" dirty="0">
              <a:solidFill>
                <a:srgbClr val="FF0000"/>
              </a:solidFill>
            </a:endParaRPr>
          </a:p>
        </p:txBody>
      </p:sp>
    </p:spTree>
    <p:extLst>
      <p:ext uri="{BB962C8B-B14F-4D97-AF65-F5344CB8AC3E}">
        <p14:creationId xmlns:p14="http://schemas.microsoft.com/office/powerpoint/2010/main" val="301167416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normAutofit/>
          </a:bodyPr>
          <a:lstStyle/>
          <a:p>
            <a:r>
              <a:rPr lang="pl-PL" dirty="0"/>
              <a:t>Rozbudowa Monako</a:t>
            </a:r>
            <a:br>
              <a:rPr lang="pl-PL" dirty="0"/>
            </a:br>
            <a:r>
              <a:rPr lang="pl-PL" dirty="0"/>
              <a:t>w głąb morza</a:t>
            </a:r>
            <a:endParaRPr lang="en-GB" dirty="0"/>
          </a:p>
        </p:txBody>
      </p:sp>
      <p:sp>
        <p:nvSpPr>
          <p:cNvPr id="2" name="Espace réservé du contenu 1"/>
          <p:cNvSpPr>
            <a:spLocks noGrp="1"/>
          </p:cNvSpPr>
          <p:nvPr>
            <p:ph type="body" sz="half" idx="2"/>
          </p:nvPr>
        </p:nvSpPr>
        <p:spPr/>
        <p:txBody>
          <a:bodyPr>
            <a:noAutofit/>
          </a:bodyPr>
          <a:lstStyle/>
          <a:p>
            <a:r>
              <a:rPr lang="pl-PL" dirty="0"/>
              <a:t>Położone u wybrzeża Morza Śródziemnego Księstwo Monako stara się powiększyć swoje niewielkie terytorium (2 km kw.) rozbudowując je w głąb morza. Kosztem 2 mld euro realizowany jest projekt budowy nowej części miejskiej o powierzchni 600 tys. mkw. </a:t>
            </a:r>
            <a:endParaRPr lang="en-GB" dirty="0"/>
          </a:p>
          <a:p>
            <a:r>
              <a:rPr lang="pl-PL" dirty="0"/>
              <a:t>Z technicznego punktu widzenia znaczącymi wyzwaniami są: zbudowanie tymczasowej tamy, która z kolei pozwoliłaby na budowę zapory chroniącej całą inwestycję; stworzenie betonowego muru, który przetrwałby co najmniej 100 lat i chronił nową przestrzeń mieszkalną wypełnioną wielopiętrowymi budynkami.  </a:t>
            </a:r>
            <a:endParaRPr lang="en-GB" dirty="0"/>
          </a:p>
          <a:p>
            <a:r>
              <a:rPr lang="pl-PL" dirty="0"/>
              <a:t>Do budowy wspomnianego muru wykorzystanych zostanie ponad 4 tys. ton prętów ze stali duplex S32304 (EN1.4362). Dzięki temu konstrukcja będzie odporna na korozję spowodowaną oddziaływaniem wody morskiej. </a:t>
            </a:r>
            <a:endParaRPr lang="en-GB" dirty="0"/>
          </a:p>
        </p:txBody>
      </p:sp>
      <p:pic>
        <p:nvPicPr>
          <p:cNvPr id="3" name="Image 2"/>
          <p:cNvPicPr/>
          <p:nvPr/>
        </p:nvPicPr>
        <p:blipFill>
          <a:blip r:embed="rId2">
            <a:extLst>
              <a:ext uri="{28A0092B-C50C-407E-A947-70E740481C1C}">
                <a14:useLocalDpi xmlns:a14="http://schemas.microsoft.com/office/drawing/2010/main" val="0"/>
              </a:ext>
            </a:extLst>
          </a:blip>
          <a:stretch>
            <a:fillRect/>
          </a:stretch>
        </p:blipFill>
        <p:spPr>
          <a:xfrm>
            <a:off x="3927432" y="491378"/>
            <a:ext cx="4932040" cy="3140968"/>
          </a:xfrm>
          <a:prstGeom prst="rect">
            <a:avLst/>
          </a:prstGeom>
          <a:ln>
            <a:solidFill>
              <a:schemeClr val="tx1"/>
            </a:solidFill>
          </a:ln>
        </p:spPr>
      </p:pic>
      <p:pic>
        <p:nvPicPr>
          <p:cNvPr id="5" name="Image 4"/>
          <p:cNvPicPr/>
          <p:nvPr/>
        </p:nvPicPr>
        <p:blipFill>
          <a:blip r:embed="rId3">
            <a:extLst>
              <a:ext uri="{28A0092B-C50C-407E-A947-70E740481C1C}">
                <a14:useLocalDpi xmlns:a14="http://schemas.microsoft.com/office/drawing/2010/main" val="0"/>
              </a:ext>
            </a:extLst>
          </a:blip>
          <a:srcRect/>
          <a:stretch>
            <a:fillRect/>
          </a:stretch>
        </p:blipFill>
        <p:spPr bwMode="auto">
          <a:xfrm>
            <a:off x="3925718" y="3848492"/>
            <a:ext cx="4932040" cy="2964884"/>
          </a:xfrm>
          <a:prstGeom prst="rect">
            <a:avLst/>
          </a:prstGeom>
          <a:noFill/>
          <a:ln>
            <a:solidFill>
              <a:schemeClr val="tx1"/>
            </a:solidFill>
          </a:ln>
        </p:spPr>
      </p:pic>
      <p:sp>
        <p:nvSpPr>
          <p:cNvPr id="6" name="ZoneTexte 5"/>
          <p:cNvSpPr txBox="1"/>
          <p:nvPr/>
        </p:nvSpPr>
        <p:spPr>
          <a:xfrm rot="1558071">
            <a:off x="7267600" y="379748"/>
            <a:ext cx="1584176" cy="523220"/>
          </a:xfrm>
          <a:prstGeom prst="rect">
            <a:avLst/>
          </a:prstGeom>
          <a:noFill/>
          <a:ln w="38100">
            <a:solidFill>
              <a:srgbClr val="FF0000"/>
            </a:solidFill>
          </a:ln>
        </p:spPr>
        <p:txBody>
          <a:bodyPr wrap="square" rtlCol="0">
            <a:spAutoFit/>
          </a:bodyPr>
          <a:lstStyle/>
          <a:p>
            <a:pPr algn="ctr"/>
            <a:r>
              <a:rPr lang="fr-FR" sz="2800" dirty="0">
                <a:solidFill>
                  <a:srgbClr val="FF0000"/>
                </a:solidFill>
              </a:rPr>
              <a:t>NOWOŚĆ </a:t>
            </a:r>
            <a:endParaRPr lang="en-US" sz="2800" dirty="0">
              <a:solidFill>
                <a:srgbClr val="FF0000"/>
              </a:solidFill>
            </a:endParaRPr>
          </a:p>
        </p:txBody>
      </p:sp>
    </p:spTree>
    <p:extLst>
      <p:ext uri="{BB962C8B-B14F-4D97-AF65-F5344CB8AC3E}">
        <p14:creationId xmlns:p14="http://schemas.microsoft.com/office/powerpoint/2010/main" val="161382167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pl-PL" dirty="0"/>
              <a:t>Źródła</a:t>
            </a:r>
            <a:endParaRPr lang="en-GB" dirty="0"/>
          </a:p>
        </p:txBody>
      </p:sp>
      <p:sp>
        <p:nvSpPr>
          <p:cNvPr id="3" name="Espace réservé du contenu 2"/>
          <p:cNvSpPr>
            <a:spLocks noGrp="1"/>
          </p:cNvSpPr>
          <p:nvPr>
            <p:ph idx="1"/>
          </p:nvPr>
        </p:nvSpPr>
        <p:spPr/>
        <p:txBody>
          <a:bodyPr>
            <a:normAutofit fontScale="55000" lnSpcReduction="20000"/>
          </a:bodyPr>
          <a:lstStyle/>
          <a:p>
            <a:pPr marL="514350" lvl="0" indent="-514350">
              <a:buFont typeface="+mj-lt"/>
              <a:buAutoNum type="arabicPeriod"/>
            </a:pPr>
            <a:r>
              <a:rPr lang="en-US" u="sng" dirty="0">
                <a:hlinkClick r:id="rId2"/>
              </a:rPr>
              <a:t>https://www.ipcc.ch/</a:t>
            </a:r>
            <a:r>
              <a:rPr lang="en-US" dirty="0"/>
              <a:t> </a:t>
            </a:r>
            <a:endParaRPr lang="en-GB" dirty="0"/>
          </a:p>
          <a:p>
            <a:pPr marL="514350" lvl="0" indent="-514350">
              <a:buFont typeface="+mj-lt"/>
              <a:buAutoNum type="arabicPeriod"/>
            </a:pPr>
            <a:r>
              <a:rPr lang="pl-PL" u="sng" dirty="0">
                <a:hlinkClick r:id="rId3"/>
              </a:rPr>
              <a:t>www.unfccc.int/resource/docs/tp/tp0199.pdf</a:t>
            </a:r>
            <a:r>
              <a:rPr lang="pl-PL" dirty="0"/>
              <a:t> </a:t>
            </a:r>
            <a:endParaRPr lang="en-GB" dirty="0"/>
          </a:p>
          <a:p>
            <a:pPr marL="514350" lvl="0" indent="-514350">
              <a:buFont typeface="+mj-lt"/>
              <a:buAutoNum type="arabicPeriod"/>
            </a:pPr>
            <a:r>
              <a:rPr lang="pl-PL" u="sng" dirty="0">
                <a:hlinkClick r:id="rId4"/>
              </a:rPr>
              <a:t>https://www.novethic.fr/actualite/environnement/biodiversite/isr-rse/le-changement-climatique-grignote-nos-cotes-et-menace-plus-d-un-million-de-francais-147571.html</a:t>
            </a:r>
            <a:r>
              <a:rPr lang="pl-PL" dirty="0"/>
              <a:t> </a:t>
            </a:r>
            <a:endParaRPr lang="en-GB" dirty="0"/>
          </a:p>
          <a:p>
            <a:pPr marL="514350" lvl="0" indent="-514350">
              <a:buFont typeface="+mj-lt"/>
              <a:buAutoNum type="arabicPeriod"/>
            </a:pPr>
            <a:r>
              <a:rPr lang="pl-PL" u="sng" dirty="0">
                <a:hlinkClick r:id="rId5"/>
              </a:rPr>
              <a:t>https://www.cerema.fr/fr/actualites/adapter-documents-conception-entretien-exploitation</a:t>
            </a:r>
            <a:r>
              <a:rPr lang="pl-PL" dirty="0"/>
              <a:t> </a:t>
            </a:r>
            <a:endParaRPr lang="en-GB" dirty="0"/>
          </a:p>
          <a:p>
            <a:pPr marL="514350" lvl="0" indent="-514350">
              <a:buFont typeface="+mj-lt"/>
              <a:buAutoNum type="arabicPeriod"/>
            </a:pPr>
            <a:r>
              <a:rPr lang="pl-PL" u="sng" dirty="0">
                <a:hlinkClick r:id="rId6"/>
              </a:rPr>
              <a:t>https://www.cerema.fr/fr/evenements/territoires-littoraux-transition-face-au-changement</a:t>
            </a:r>
            <a:r>
              <a:rPr lang="pl-PL" dirty="0"/>
              <a:t> </a:t>
            </a:r>
            <a:endParaRPr lang="en-GB" dirty="0"/>
          </a:p>
          <a:p>
            <a:pPr marL="514350" lvl="0" indent="-514350">
              <a:buFont typeface="+mj-lt"/>
              <a:buAutoNum type="arabicPeriod"/>
            </a:pPr>
            <a:r>
              <a:rPr lang="pl-PL" u="sng" dirty="0">
                <a:hlinkClick r:id="rId7"/>
              </a:rPr>
              <a:t>https://www.unenvironment.org/explore-topics/oceans-seas/what-we-do/working-regional-seas/coastal-zone-management</a:t>
            </a:r>
            <a:r>
              <a:rPr lang="pl-PL" dirty="0"/>
              <a:t>  </a:t>
            </a:r>
            <a:endParaRPr lang="en-GB" dirty="0"/>
          </a:p>
          <a:p>
            <a:pPr marL="514350" lvl="0" indent="-514350">
              <a:buFont typeface="+mj-lt"/>
              <a:buAutoNum type="arabicPeriod"/>
            </a:pPr>
            <a:r>
              <a:rPr lang="pl-PL" dirty="0"/>
              <a:t>Opaska brzegowa w Cromer, Wielka Brytania  </a:t>
            </a:r>
            <a:r>
              <a:rPr lang="pl-PL" u="sng" dirty="0">
                <a:hlinkClick r:id="rId8"/>
              </a:rPr>
              <a:t>http://www.stainlesssteelrebar.org/applications/coastal-protection-at-cromer-uk/</a:t>
            </a:r>
            <a:r>
              <a:rPr lang="pl-PL" dirty="0"/>
              <a:t> </a:t>
            </a:r>
            <a:endParaRPr lang="en-GB" dirty="0"/>
          </a:p>
          <a:p>
            <a:pPr marL="514350" lvl="0" indent="-514350">
              <a:buFont typeface="+mj-lt"/>
              <a:buAutoNum type="arabicPeriod"/>
            </a:pPr>
            <a:r>
              <a:rPr lang="pl-PL" dirty="0"/>
              <a:t>Falochron w Bayonne </a:t>
            </a:r>
            <a:r>
              <a:rPr lang="pl-PL" u="sng" dirty="0">
                <a:hlinkClick r:id="rId9"/>
              </a:rPr>
              <a:t>http://stainlesssteelrebar.org/applications/bayonne-breakwater/</a:t>
            </a:r>
            <a:r>
              <a:rPr lang="pl-PL" dirty="0"/>
              <a:t> </a:t>
            </a:r>
            <a:endParaRPr lang="en-GB" dirty="0"/>
          </a:p>
          <a:p>
            <a:pPr marL="514350" lvl="0" indent="-514350">
              <a:buFont typeface="+mj-lt"/>
              <a:buAutoNum type="arabicPeriod"/>
            </a:pPr>
            <a:r>
              <a:rPr lang="en-US" u="sng" dirty="0">
                <a:hlinkClick r:id="rId10"/>
              </a:rPr>
              <a:t>https://www.constructioncayola.com/batiment/article/2008/11/20/23050/l-inox-pour-resister-atlantique</a:t>
            </a:r>
            <a:r>
              <a:rPr lang="en-US" dirty="0"/>
              <a:t> </a:t>
            </a:r>
            <a:endParaRPr lang="en-GB" dirty="0"/>
          </a:p>
          <a:p>
            <a:pPr marL="514350" lvl="0" indent="-514350">
              <a:buFont typeface="+mj-lt"/>
              <a:buAutoNum type="arabicPeriod"/>
            </a:pPr>
            <a:r>
              <a:rPr lang="pl-PL" dirty="0"/>
              <a:t>Śluzy antypowodziowe chroniące przed tsunami, Japonia (prezentacja NSSC)</a:t>
            </a:r>
            <a:endParaRPr lang="en-GB" dirty="0"/>
          </a:p>
        </p:txBody>
      </p:sp>
      <p:sp>
        <p:nvSpPr>
          <p:cNvPr id="4" name="Espace réservé du numéro de diapositive 3"/>
          <p:cNvSpPr>
            <a:spLocks noGrp="1"/>
          </p:cNvSpPr>
          <p:nvPr>
            <p:ph type="sldNum" sz="quarter" idx="4"/>
          </p:nvPr>
        </p:nvSpPr>
        <p:spPr/>
        <p:txBody>
          <a:bodyPr/>
          <a:lstStyle>
            <a:defPPr>
              <a:defRPr lang="fr-FR"/>
            </a:defPPr>
            <a:lvl1pPr marL="0" algn="l"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D6D25A3-995A-4004-8B09-CF797DF2D38F}" type="slidenum">
              <a:rPr lang="en-GB" smtClean="0"/>
              <a:pPr/>
              <a:t>48</a:t>
            </a:fld>
            <a:endParaRPr lang="fr-BE" dirty="0"/>
          </a:p>
        </p:txBody>
      </p:sp>
      <p:sp>
        <p:nvSpPr>
          <p:cNvPr id="5" name="ZoneTexte 4"/>
          <p:cNvSpPr txBox="1"/>
          <p:nvPr/>
        </p:nvSpPr>
        <p:spPr>
          <a:xfrm rot="1558071">
            <a:off x="7267600" y="379748"/>
            <a:ext cx="1584176" cy="523220"/>
          </a:xfrm>
          <a:prstGeom prst="rect">
            <a:avLst/>
          </a:prstGeom>
          <a:noFill/>
          <a:ln w="38100">
            <a:solidFill>
              <a:srgbClr val="FF0000"/>
            </a:solidFill>
          </a:ln>
        </p:spPr>
        <p:txBody>
          <a:bodyPr wrap="square" rtlCol="0">
            <a:spAutoFit/>
          </a:bodyPr>
          <a:lstStyle/>
          <a:p>
            <a:pPr algn="ctr"/>
            <a:r>
              <a:rPr lang="fr-FR" sz="2800" dirty="0">
                <a:solidFill>
                  <a:srgbClr val="FF0000"/>
                </a:solidFill>
              </a:rPr>
              <a:t>NOWOŚĆ </a:t>
            </a:r>
            <a:endParaRPr lang="en-US" sz="2800" dirty="0">
              <a:solidFill>
                <a:srgbClr val="FF0000"/>
              </a:solidFill>
            </a:endParaRPr>
          </a:p>
        </p:txBody>
      </p:sp>
    </p:spTree>
    <p:extLst>
      <p:ext uri="{BB962C8B-B14F-4D97-AF65-F5344CB8AC3E}">
        <p14:creationId xmlns:p14="http://schemas.microsoft.com/office/powerpoint/2010/main" val="201222663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pl-PL" dirty="0"/>
              <a:t>Źródła</a:t>
            </a:r>
            <a:endParaRPr lang="en-GB" dirty="0"/>
          </a:p>
        </p:txBody>
      </p:sp>
      <p:sp>
        <p:nvSpPr>
          <p:cNvPr id="3" name="Espace réservé du contenu 2"/>
          <p:cNvSpPr>
            <a:spLocks noGrp="1"/>
          </p:cNvSpPr>
          <p:nvPr>
            <p:ph idx="1"/>
          </p:nvPr>
        </p:nvSpPr>
        <p:spPr/>
        <p:txBody>
          <a:bodyPr>
            <a:normAutofit fontScale="62500" lnSpcReduction="20000"/>
          </a:bodyPr>
          <a:lstStyle/>
          <a:p>
            <a:pPr marL="514350" lvl="0" indent="-514350">
              <a:buFont typeface="+mj-lt"/>
              <a:buAutoNum type="arabicPeriod" startAt="11"/>
            </a:pPr>
            <a:r>
              <a:rPr lang="pl-PL" dirty="0"/>
              <a:t>Śluzy, Góra St Michel, Francja  </a:t>
            </a:r>
            <a:r>
              <a:rPr lang="pl-PL" u="sng" dirty="0">
                <a:hlinkClick r:id="rId2"/>
              </a:rPr>
              <a:t>https://www.nickelinstitute.org/en/NickelMagazine/MagazineHome/AllArchives/2015/Volume30-3/InUseMontStMichel.aspx?selected=year</a:t>
            </a:r>
            <a:r>
              <a:rPr lang="pl-PL" dirty="0"/>
              <a:t>    </a:t>
            </a:r>
            <a:r>
              <a:rPr lang="pl-PL" u="sng" dirty="0">
                <a:hlinkClick r:id="rId3"/>
              </a:rPr>
              <a:t>https://europe.arcelormittal.com/europeprojectgallery/fol_montsaintmichel</a:t>
            </a:r>
            <a:endParaRPr lang="en-GB" dirty="0"/>
          </a:p>
          <a:p>
            <a:pPr marL="514350" lvl="0" indent="-514350">
              <a:buFont typeface="+mj-lt"/>
              <a:buAutoNum type="arabicPeriod" startAt="11"/>
            </a:pPr>
            <a:r>
              <a:rPr lang="pl-PL" dirty="0"/>
              <a:t>Śluza antypowodziowa, Tammeroski </a:t>
            </a:r>
            <a:r>
              <a:rPr lang="pl-PL" u="sng" dirty="0">
                <a:hlinkClick r:id="rId4"/>
              </a:rPr>
              <a:t>http://www.pratiwisteel.com/news/view/20110708090600/Outokumpu-Duplex-Stainless-Steel-For-Sluice-And-Flood-Gates-Structures-In-Finland.html</a:t>
            </a:r>
            <a:r>
              <a:rPr lang="pl-PL" dirty="0"/>
              <a:t>     </a:t>
            </a:r>
            <a:r>
              <a:rPr lang="pl-PL" u="sng" dirty="0">
                <a:hlinkClick r:id="rId5"/>
              </a:rPr>
              <a:t>https://www.pontek.fi/in-english</a:t>
            </a:r>
            <a:endParaRPr lang="en-GB" dirty="0"/>
          </a:p>
          <a:p>
            <a:pPr marL="514350" lvl="0" indent="-514350">
              <a:buFont typeface="+mj-lt"/>
              <a:buAutoNum type="arabicPeriod" startAt="11"/>
            </a:pPr>
            <a:r>
              <a:rPr lang="fi-FI" dirty="0"/>
              <a:t>Monako  </a:t>
            </a:r>
            <a:r>
              <a:rPr lang="fi-FI" u="sng" dirty="0">
                <a:hlinkClick r:id="rId6"/>
              </a:rPr>
              <a:t>https://www.cedinox.es/opencms901/export/sites/cedinox/.galleries/publicaciones-tecnicas/Extension-en-mer-de-Monaco.pdf</a:t>
            </a:r>
            <a:endParaRPr lang="en-GB" dirty="0"/>
          </a:p>
          <a:p>
            <a:pPr marL="514350" lvl="0" indent="-514350">
              <a:buFont typeface="+mj-lt"/>
              <a:buAutoNum type="arabicPeriod" startAt="11"/>
            </a:pPr>
            <a:r>
              <a:rPr lang="en-GB" dirty="0" err="1"/>
              <a:t>Śluza</a:t>
            </a:r>
            <a:r>
              <a:rPr lang="en-GB" dirty="0"/>
              <a:t> </a:t>
            </a:r>
            <a:r>
              <a:rPr lang="en-GB" dirty="0" err="1"/>
              <a:t>antypowodziowa</a:t>
            </a:r>
            <a:r>
              <a:rPr lang="en-GB" dirty="0"/>
              <a:t> </a:t>
            </a:r>
            <a:r>
              <a:rPr lang="en-GB" dirty="0" err="1"/>
              <a:t>Gårda</a:t>
            </a:r>
            <a:r>
              <a:rPr lang="en-GB" dirty="0"/>
              <a:t> </a:t>
            </a:r>
            <a:r>
              <a:rPr lang="en-GB" dirty="0" err="1"/>
              <a:t>Dämme</a:t>
            </a:r>
            <a:r>
              <a:rPr lang="en-GB" dirty="0"/>
              <a:t>, </a:t>
            </a:r>
            <a:r>
              <a:rPr lang="en-GB" dirty="0" err="1"/>
              <a:t>Göteborg</a:t>
            </a:r>
            <a:r>
              <a:rPr lang="en-GB" dirty="0"/>
              <a:t>   </a:t>
            </a:r>
            <a:r>
              <a:rPr lang="en-GB" u="sng" dirty="0">
                <a:hlinkClick r:id="rId7"/>
              </a:rPr>
              <a:t>https://www.outokumpu.com/en/choose-stainless/2016/floodgates-to-fight-rising-sea-levels</a:t>
            </a:r>
            <a:r>
              <a:rPr lang="en-GB" dirty="0"/>
              <a:t> </a:t>
            </a:r>
          </a:p>
          <a:p>
            <a:pPr marL="514350" lvl="0" indent="-514350">
              <a:buFont typeface="+mj-lt"/>
              <a:buAutoNum type="arabicPeriod" startAt="11"/>
            </a:pPr>
            <a:r>
              <a:rPr lang="en-GB" u="sng" dirty="0">
                <a:hlinkClick r:id="rId8"/>
              </a:rPr>
              <a:t>https://coastal-environments.weebly.com/landforms-and-processes.html</a:t>
            </a:r>
            <a:endParaRPr lang="en-GB" dirty="0"/>
          </a:p>
        </p:txBody>
      </p:sp>
      <p:sp>
        <p:nvSpPr>
          <p:cNvPr id="4" name="Espace réservé du numéro de diapositive 3"/>
          <p:cNvSpPr>
            <a:spLocks noGrp="1"/>
          </p:cNvSpPr>
          <p:nvPr>
            <p:ph type="sldNum" sz="quarter" idx="4"/>
          </p:nvPr>
        </p:nvSpPr>
        <p:spPr/>
        <p:txBody>
          <a:bodyPr/>
          <a:lstStyle>
            <a:defPPr>
              <a:defRPr lang="fr-FR"/>
            </a:defPPr>
            <a:lvl1pPr marL="0" algn="l"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D6D25A3-995A-4004-8B09-CF797DF2D38F}" type="slidenum">
              <a:rPr lang="en-GB" smtClean="0"/>
              <a:pPr/>
              <a:t>49</a:t>
            </a:fld>
            <a:endParaRPr lang="fr-BE" dirty="0"/>
          </a:p>
        </p:txBody>
      </p:sp>
      <p:sp>
        <p:nvSpPr>
          <p:cNvPr id="5" name="ZoneTexte 4"/>
          <p:cNvSpPr txBox="1"/>
          <p:nvPr/>
        </p:nvSpPr>
        <p:spPr>
          <a:xfrm rot="1558071">
            <a:off x="7267600" y="379748"/>
            <a:ext cx="1584176" cy="523220"/>
          </a:xfrm>
          <a:prstGeom prst="rect">
            <a:avLst/>
          </a:prstGeom>
          <a:noFill/>
          <a:ln w="38100">
            <a:solidFill>
              <a:srgbClr val="FF0000"/>
            </a:solidFill>
          </a:ln>
        </p:spPr>
        <p:txBody>
          <a:bodyPr wrap="square" rtlCol="0">
            <a:spAutoFit/>
          </a:bodyPr>
          <a:lstStyle/>
          <a:p>
            <a:pPr algn="ctr"/>
            <a:r>
              <a:rPr lang="fr-FR" sz="2800" dirty="0">
                <a:solidFill>
                  <a:srgbClr val="FF0000"/>
                </a:solidFill>
              </a:rPr>
              <a:t>NOWOŚĆ </a:t>
            </a:r>
            <a:endParaRPr lang="en-US" sz="2800" dirty="0">
              <a:solidFill>
                <a:srgbClr val="FF0000"/>
              </a:solidFill>
            </a:endParaRPr>
          </a:p>
        </p:txBody>
      </p:sp>
    </p:spTree>
    <p:extLst>
      <p:ext uri="{BB962C8B-B14F-4D97-AF65-F5344CB8AC3E}">
        <p14:creationId xmlns:p14="http://schemas.microsoft.com/office/powerpoint/2010/main" val="28625102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stretch>
            <a:fillRect/>
          </a:stretch>
        </p:blipFill>
        <p:spPr>
          <a:xfrm>
            <a:off x="668976" y="1233004"/>
            <a:ext cx="7781165" cy="5587058"/>
          </a:xfrm>
          <a:prstGeom prst="rect">
            <a:avLst/>
          </a:prstGeom>
        </p:spPr>
      </p:pic>
      <p:sp>
        <p:nvSpPr>
          <p:cNvPr id="3" name="Titre 2"/>
          <p:cNvSpPr>
            <a:spLocks noGrp="1"/>
          </p:cNvSpPr>
          <p:nvPr>
            <p:ph type="title"/>
          </p:nvPr>
        </p:nvSpPr>
        <p:spPr>
          <a:xfrm>
            <a:off x="413927" y="8857"/>
            <a:ext cx="8291264" cy="1570186"/>
          </a:xfrm>
        </p:spPr>
        <p:txBody>
          <a:bodyPr>
            <a:normAutofit/>
          </a:bodyPr>
          <a:lstStyle/>
          <a:p>
            <a:r>
              <a:rPr lang="pl-PL" dirty="0"/>
              <a:t>Wskaźnik wycieku wody w wybranych metropoliach (2014)</a:t>
            </a:r>
            <a:r>
              <a:rPr lang="en-GB" dirty="0"/>
              <a:t> </a:t>
            </a:r>
            <a:r>
              <a:rPr lang="pl-PL" baseline="30000" dirty="0"/>
              <a:t>8</a:t>
            </a:r>
            <a:endParaRPr lang="en-US" baseline="30000" dirty="0"/>
          </a:p>
        </p:txBody>
      </p:sp>
      <p:sp>
        <p:nvSpPr>
          <p:cNvPr id="2" name="Espace réservé du numéro de diapositive 1"/>
          <p:cNvSpPr>
            <a:spLocks noGrp="1"/>
          </p:cNvSpPr>
          <p:nvPr>
            <p:ph type="sldNum" sz="quarter" idx="4"/>
          </p:nvPr>
        </p:nvSpPr>
        <p:spPr/>
        <p:txBody>
          <a:bodyPr/>
          <a:lstStyle/>
          <a:p>
            <a:fld id="{5AF66AA0-E37C-4065-8BE7-D4086C065B53}" type="slidenum">
              <a:rPr lang="fr-BE" smtClean="0"/>
              <a:pPr/>
              <a:t>5</a:t>
            </a:fld>
            <a:endParaRPr lang="fr-BE" dirty="0"/>
          </a:p>
        </p:txBody>
      </p:sp>
    </p:spTree>
    <p:extLst>
      <p:ext uri="{BB962C8B-B14F-4D97-AF65-F5344CB8AC3E}">
        <p14:creationId xmlns:p14="http://schemas.microsoft.com/office/powerpoint/2010/main" val="182161107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384"/>
            <a:ext cx="8229600" cy="1143000"/>
          </a:xfrm>
        </p:spPr>
        <p:txBody>
          <a:bodyPr/>
          <a:lstStyle/>
          <a:p>
            <a:r>
              <a:rPr lang="pl-PL" dirty="0"/>
              <a:t>Oddziaływanie fal na linię brzego</a:t>
            </a:r>
            <a:endParaRPr lang="en-GB" dirty="0"/>
          </a:p>
        </p:txBody>
      </p:sp>
      <p:sp>
        <p:nvSpPr>
          <p:cNvPr id="4" name="Espace réservé du numéro de diapositive 3"/>
          <p:cNvSpPr>
            <a:spLocks noGrp="1"/>
          </p:cNvSpPr>
          <p:nvPr>
            <p:ph type="sldNum" sz="quarter" idx="4"/>
          </p:nvPr>
        </p:nvSpPr>
        <p:spPr/>
        <p:txBody>
          <a:bodyPr/>
          <a:lstStyle>
            <a:defPPr>
              <a:defRPr lang="fr-FR"/>
            </a:defPPr>
            <a:lvl1pPr marL="0" algn="l"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D6D25A3-995A-4004-8B09-CF797DF2D38F}" type="slidenum">
              <a:rPr lang="en-GB" smtClean="0"/>
              <a:pPr/>
              <a:t>50</a:t>
            </a:fld>
            <a:endParaRPr lang="fr-BE" dirty="0"/>
          </a:p>
        </p:txBody>
      </p:sp>
      <p:pic>
        <p:nvPicPr>
          <p:cNvPr id="5" name="Imag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3600" y="813094"/>
            <a:ext cx="7516800" cy="6072290"/>
          </a:xfrm>
          <a:prstGeom prst="rect">
            <a:avLst/>
          </a:prstGeom>
        </p:spPr>
      </p:pic>
      <p:sp>
        <p:nvSpPr>
          <p:cNvPr id="6" name="ZoneTexte 5"/>
          <p:cNvSpPr txBox="1"/>
          <p:nvPr/>
        </p:nvSpPr>
        <p:spPr>
          <a:xfrm>
            <a:off x="0" y="6453336"/>
            <a:ext cx="8964488" cy="276999"/>
          </a:xfrm>
          <a:prstGeom prst="rect">
            <a:avLst/>
          </a:prstGeom>
          <a:noFill/>
        </p:spPr>
        <p:txBody>
          <a:bodyPr wrap="square" rtlCol="0">
            <a:spAutoFit/>
          </a:bodyPr>
          <a:lstStyle/>
          <a:p>
            <a:r>
              <a:rPr lang="en-US" sz="1200" dirty="0">
                <a:hlinkClick r:id="rId4"/>
              </a:rPr>
              <a:t>https://coastal-environments.weebly.com/landforms-and-processes.html</a:t>
            </a:r>
            <a:r>
              <a:rPr lang="en-US" sz="1200" dirty="0"/>
              <a:t> </a:t>
            </a:r>
          </a:p>
        </p:txBody>
      </p:sp>
      <p:sp>
        <p:nvSpPr>
          <p:cNvPr id="8" name="ZoneTexte 7"/>
          <p:cNvSpPr txBox="1"/>
          <p:nvPr/>
        </p:nvSpPr>
        <p:spPr>
          <a:xfrm rot="1558071">
            <a:off x="7237762" y="736284"/>
            <a:ext cx="1584176" cy="523220"/>
          </a:xfrm>
          <a:prstGeom prst="rect">
            <a:avLst/>
          </a:prstGeom>
          <a:noFill/>
          <a:ln w="38100">
            <a:solidFill>
              <a:srgbClr val="FF0000"/>
            </a:solidFill>
          </a:ln>
        </p:spPr>
        <p:txBody>
          <a:bodyPr wrap="square" rtlCol="0">
            <a:spAutoFit/>
          </a:bodyPr>
          <a:lstStyle/>
          <a:p>
            <a:pPr algn="ctr"/>
            <a:r>
              <a:rPr lang="fr-FR" sz="2800" dirty="0">
                <a:solidFill>
                  <a:srgbClr val="FF0000"/>
                </a:solidFill>
              </a:rPr>
              <a:t>NOWOŚĆ  </a:t>
            </a:r>
            <a:endParaRPr lang="en-US" sz="2800" dirty="0">
              <a:solidFill>
                <a:srgbClr val="FF0000"/>
              </a:solidFill>
            </a:endParaRPr>
          </a:p>
        </p:txBody>
      </p:sp>
    </p:spTree>
    <p:extLst>
      <p:ext uri="{BB962C8B-B14F-4D97-AF65-F5344CB8AC3E}">
        <p14:creationId xmlns:p14="http://schemas.microsoft.com/office/powerpoint/2010/main" val="267936815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pl-PL" dirty="0"/>
              <a:t>Dziękuję za uwagę</a:t>
            </a:r>
            <a:endParaRPr lang="fr-FR" dirty="0"/>
          </a:p>
        </p:txBody>
      </p:sp>
      <p:sp>
        <p:nvSpPr>
          <p:cNvPr id="5" name="Slide Number Placeholder 4"/>
          <p:cNvSpPr>
            <a:spLocks noGrp="1"/>
          </p:cNvSpPr>
          <p:nvPr>
            <p:ph type="sldNum" sz="quarter" idx="4"/>
          </p:nvPr>
        </p:nvSpPr>
        <p:spPr/>
        <p:txBody>
          <a:bodyPr/>
          <a:lstStyle/>
          <a:p>
            <a:fld id="{5AF66AA0-E37C-4065-8BE7-D4086C065B53}" type="slidenum">
              <a:rPr lang="fr-BE" smtClean="0"/>
              <a:pPr/>
              <a:t>51</a:t>
            </a:fld>
            <a:endParaRPr lang="fr-BE" dirty="0"/>
          </a:p>
        </p:txBody>
      </p:sp>
    </p:spTree>
    <p:extLst>
      <p:ext uri="{BB962C8B-B14F-4D97-AF65-F5344CB8AC3E}">
        <p14:creationId xmlns:p14="http://schemas.microsoft.com/office/powerpoint/2010/main" val="7242105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116632"/>
            <a:ext cx="8229600" cy="1301006"/>
          </a:xfrm>
        </p:spPr>
        <p:txBody>
          <a:bodyPr>
            <a:normAutofit fontScale="90000"/>
          </a:bodyPr>
          <a:lstStyle/>
          <a:p>
            <a:r>
              <a:rPr lang="pl-PL" dirty="0"/>
              <a:t>Redukcja wycieków vs wykorzystanie rur ze stali nierdzewnych w Tokio</a:t>
            </a:r>
            <a:endParaRPr lang="en-US" baseline="30000" dirty="0"/>
          </a:p>
        </p:txBody>
      </p:sp>
      <p:sp>
        <p:nvSpPr>
          <p:cNvPr id="3" name="Espace réservé du numéro de diapositive 2"/>
          <p:cNvSpPr>
            <a:spLocks noGrp="1"/>
          </p:cNvSpPr>
          <p:nvPr>
            <p:ph type="sldNum" sz="quarter" idx="4"/>
          </p:nvPr>
        </p:nvSpPr>
        <p:spPr/>
        <p:txBody>
          <a:bodyPr/>
          <a:lstStyle/>
          <a:p>
            <a:fld id="{5AF66AA0-E37C-4065-8BE7-D4086C065B53}" type="slidenum">
              <a:rPr lang="fr-BE" smtClean="0"/>
              <a:pPr/>
              <a:t>6</a:t>
            </a:fld>
            <a:endParaRPr lang="fr-BE" dirty="0"/>
          </a:p>
        </p:txBody>
      </p:sp>
      <p:pic>
        <p:nvPicPr>
          <p:cNvPr id="4" name="Image 3"/>
          <p:cNvPicPr>
            <a:picLocks noChangeAspect="1"/>
          </p:cNvPicPr>
          <p:nvPr/>
        </p:nvPicPr>
        <p:blipFill>
          <a:blip r:embed="rId2"/>
          <a:stretch>
            <a:fillRect/>
          </a:stretch>
        </p:blipFill>
        <p:spPr>
          <a:xfrm>
            <a:off x="368076" y="1628800"/>
            <a:ext cx="7631834" cy="4783832"/>
          </a:xfrm>
          <a:prstGeom prst="rect">
            <a:avLst/>
          </a:prstGeom>
        </p:spPr>
      </p:pic>
    </p:spTree>
    <p:extLst>
      <p:ext uri="{BB962C8B-B14F-4D97-AF65-F5344CB8AC3E}">
        <p14:creationId xmlns:p14="http://schemas.microsoft.com/office/powerpoint/2010/main" val="26130995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971600" y="404664"/>
            <a:ext cx="7344816" cy="1584176"/>
          </a:xfrm>
        </p:spPr>
        <p:txBody>
          <a:bodyPr>
            <a:noAutofit/>
          </a:bodyPr>
          <a:lstStyle/>
          <a:p>
            <a:r>
              <a:rPr lang="pl-PL" dirty="0"/>
              <a:t>Redukcja wycieku wody dzięki wymianie starych rur na rury ze stali nierdzewnych</a:t>
            </a:r>
            <a:endParaRPr lang="en-US" sz="3200" baseline="30000" dirty="0"/>
          </a:p>
        </p:txBody>
      </p:sp>
      <p:sp>
        <p:nvSpPr>
          <p:cNvPr id="2" name="Espace réservé du numéro de diapositive 1"/>
          <p:cNvSpPr>
            <a:spLocks noGrp="1"/>
          </p:cNvSpPr>
          <p:nvPr>
            <p:ph type="sldNum" sz="quarter" idx="4"/>
          </p:nvPr>
        </p:nvSpPr>
        <p:spPr/>
        <p:txBody>
          <a:bodyPr/>
          <a:lstStyle/>
          <a:p>
            <a:fld id="{5AF66AA0-E37C-4065-8BE7-D4086C065B53}" type="slidenum">
              <a:rPr lang="fr-BE" smtClean="0"/>
              <a:pPr/>
              <a:t>7</a:t>
            </a:fld>
            <a:endParaRPr lang="fr-BE" dirty="0"/>
          </a:p>
        </p:txBody>
      </p:sp>
      <p:pic>
        <p:nvPicPr>
          <p:cNvPr id="3" name="Image 2"/>
          <p:cNvPicPr>
            <a:picLocks noChangeAspect="1"/>
          </p:cNvPicPr>
          <p:nvPr/>
        </p:nvPicPr>
        <p:blipFill>
          <a:blip r:embed="rId2"/>
          <a:stretch>
            <a:fillRect/>
          </a:stretch>
        </p:blipFill>
        <p:spPr>
          <a:xfrm>
            <a:off x="34685" y="2359311"/>
            <a:ext cx="8630749" cy="3661977"/>
          </a:xfrm>
          <a:prstGeom prst="rect">
            <a:avLst/>
          </a:prstGeom>
        </p:spPr>
      </p:pic>
    </p:spTree>
    <p:extLst>
      <p:ext uri="{BB962C8B-B14F-4D97-AF65-F5344CB8AC3E}">
        <p14:creationId xmlns:p14="http://schemas.microsoft.com/office/powerpoint/2010/main" val="117981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4"/>
          </p:nvPr>
        </p:nvSpPr>
        <p:spPr>
          <a:ln>
            <a:noFill/>
          </a:ln>
        </p:spPr>
        <p:txBody>
          <a:bodyPr/>
          <a:lstStyle/>
          <a:p>
            <a:fld id="{5AF66AA0-E37C-4065-8BE7-D4086C065B53}" type="slidenum">
              <a:rPr lang="fr-BE" smtClean="0"/>
              <a:pPr/>
              <a:t>8</a:t>
            </a:fld>
            <a:endParaRPr lang="fr-BE" dirty="0"/>
          </a:p>
        </p:txBody>
      </p:sp>
      <p:pic>
        <p:nvPicPr>
          <p:cNvPr id="8" name="Image 7"/>
          <p:cNvPicPr>
            <a:picLocks noChangeAspect="1"/>
          </p:cNvPicPr>
          <p:nvPr/>
        </p:nvPicPr>
        <p:blipFill rotWithShape="1">
          <a:blip r:embed="rId2" cstate="email">
            <a:extLst>
              <a:ext uri="{28A0092B-C50C-407E-A947-70E740481C1C}">
                <a14:useLocalDpi xmlns:a14="http://schemas.microsoft.com/office/drawing/2010/main"/>
              </a:ext>
            </a:extLst>
          </a:blip>
          <a:srcRect t="1780"/>
          <a:stretch/>
        </p:blipFill>
        <p:spPr>
          <a:xfrm>
            <a:off x="2411759" y="44624"/>
            <a:ext cx="2697690" cy="3578400"/>
          </a:xfrm>
          <a:prstGeom prst="rect">
            <a:avLst/>
          </a:prstGeom>
          <a:ln>
            <a:solidFill>
              <a:schemeClr val="tx1"/>
            </a:solidFill>
          </a:ln>
        </p:spPr>
      </p:pic>
      <p:pic>
        <p:nvPicPr>
          <p:cNvPr id="2050" name="Picture 2" descr="http://www.nickelinstitute.org/%7E/media/Images/NickelUseInSociety/MaterialsSelectionandUse/Water/pipe.ashx?w=170&amp;h=292&amp;as=1"/>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35496" y="44624"/>
            <a:ext cx="2268000" cy="3579292"/>
          </a:xfrm>
          <a:prstGeom prst="rect">
            <a:avLst/>
          </a:prstGeom>
          <a:noFill/>
          <a:ln>
            <a:solidFill>
              <a:schemeClr val="tx1"/>
            </a:solidFill>
          </a:ln>
          <a:extLst>
            <a:ext uri="{909E8E84-426E-40dd-AFC4-6F175D3DCCD1}">
              <a14:hiddenFill xmlns="" xmlns:a14="http://schemas.microsoft.com/office/drawing/2010/main">
                <a:solidFill>
                  <a:srgbClr val="FFFFFF"/>
                </a:solidFill>
              </a14:hiddenFill>
            </a:ext>
          </a:extLst>
        </p:spPr>
      </p:pic>
      <p:pic>
        <p:nvPicPr>
          <p:cNvPr id="6" name="Image 5"/>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35496" y="3674709"/>
            <a:ext cx="8820000" cy="3183291"/>
          </a:xfrm>
          <a:prstGeom prst="rect">
            <a:avLst/>
          </a:prstGeom>
          <a:ln>
            <a:solidFill>
              <a:schemeClr val="tx1"/>
            </a:solidFill>
          </a:ln>
        </p:spPr>
      </p:pic>
      <p:pic>
        <p:nvPicPr>
          <p:cNvPr id="2" name="Image 1"/>
          <p:cNvPicPr>
            <a:picLocks noChangeAspect="1"/>
          </p:cNvPicPr>
          <p:nvPr/>
        </p:nvPicPr>
        <p:blipFill>
          <a:blip r:embed="rId5"/>
          <a:stretch>
            <a:fillRect/>
          </a:stretch>
        </p:blipFill>
        <p:spPr>
          <a:xfrm>
            <a:off x="5214805" y="213644"/>
            <a:ext cx="3536676" cy="3240360"/>
          </a:xfrm>
          <a:prstGeom prst="rect">
            <a:avLst/>
          </a:prstGeom>
        </p:spPr>
      </p:pic>
    </p:spTree>
    <p:extLst>
      <p:ext uri="{BB962C8B-B14F-4D97-AF65-F5344CB8AC3E}">
        <p14:creationId xmlns:p14="http://schemas.microsoft.com/office/powerpoint/2010/main" val="18206667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4"/>
          </p:nvPr>
        </p:nvSpPr>
        <p:spPr/>
        <p:txBody>
          <a:bodyPr/>
          <a:lstStyle/>
          <a:p>
            <a:fld id="{5AF66AA0-E37C-4065-8BE7-D4086C065B53}" type="slidenum">
              <a:rPr lang="fr-BE" smtClean="0"/>
              <a:pPr/>
              <a:t>9</a:t>
            </a:fld>
            <a:endParaRPr lang="fr-BE" dirty="0"/>
          </a:p>
        </p:txBody>
      </p:sp>
      <p:pic>
        <p:nvPicPr>
          <p:cNvPr id="4" name="Image 3"/>
          <p:cNvPicPr>
            <a:picLocks noChangeAspect="1"/>
          </p:cNvPicPr>
          <p:nvPr/>
        </p:nvPicPr>
        <p:blipFill rotWithShape="1">
          <a:blip r:embed="rId2" cstate="email">
            <a:extLst>
              <a:ext uri="{28A0092B-C50C-407E-A947-70E740481C1C}">
                <a14:useLocalDpi xmlns:a14="http://schemas.microsoft.com/office/drawing/2010/main"/>
              </a:ext>
            </a:extLst>
          </a:blip>
          <a:srcRect b="1008"/>
          <a:stretch/>
        </p:blipFill>
        <p:spPr>
          <a:xfrm>
            <a:off x="304800" y="980728"/>
            <a:ext cx="8534400" cy="4865365"/>
          </a:xfrm>
          <a:prstGeom prst="rect">
            <a:avLst/>
          </a:prstGeom>
          <a:ln>
            <a:solidFill>
              <a:schemeClr val="tx1"/>
            </a:solidFill>
          </a:ln>
        </p:spPr>
      </p:pic>
    </p:spTree>
    <p:extLst>
      <p:ext uri="{BB962C8B-B14F-4D97-AF65-F5344CB8AC3E}">
        <p14:creationId xmlns:p14="http://schemas.microsoft.com/office/powerpoint/2010/main" val="1157839885"/>
      </p:ext>
    </p:extLst>
  </p:cSld>
  <p:clrMapOvr>
    <a:masterClrMapping/>
  </p:clrMapOvr>
</p:sld>
</file>

<file path=ppt/theme/theme1.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5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6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7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University lectures theme colours</Template>
  <TotalTime>9312</TotalTime>
  <Words>2773</Words>
  <Application>Microsoft Office PowerPoint</Application>
  <PresentationFormat>On-screen Show (4:3)</PresentationFormat>
  <Paragraphs>274</Paragraphs>
  <Slides>51</Slides>
  <Notes>12</Notes>
  <HiddenSlides>0</HiddenSlides>
  <MMClips>0</MMClips>
  <ScaleCrop>false</ScaleCrop>
  <HeadingPairs>
    <vt:vector size="6" baseType="variant">
      <vt:variant>
        <vt:lpstr>Fonts Used</vt:lpstr>
      </vt:variant>
      <vt:variant>
        <vt:i4>3</vt:i4>
      </vt:variant>
      <vt:variant>
        <vt:lpstr>Theme</vt:lpstr>
      </vt:variant>
      <vt:variant>
        <vt:i4>4</vt:i4>
      </vt:variant>
      <vt:variant>
        <vt:lpstr>Slide Titles</vt:lpstr>
      </vt:variant>
      <vt:variant>
        <vt:i4>51</vt:i4>
      </vt:variant>
    </vt:vector>
  </HeadingPairs>
  <TitlesOfParts>
    <vt:vector size="58" baseType="lpstr">
      <vt:lpstr>Arial</vt:lpstr>
      <vt:lpstr>Calibri</vt:lpstr>
      <vt:lpstr>Wingdings</vt:lpstr>
      <vt:lpstr>3_Custom Design</vt:lpstr>
      <vt:lpstr>15_Custom Design</vt:lpstr>
      <vt:lpstr>16_Custom Design</vt:lpstr>
      <vt:lpstr>17_Custom Design</vt:lpstr>
      <vt:lpstr>Prezentacja dla wykładowców architektury i budownictwa</vt:lpstr>
      <vt:lpstr>Spis treści</vt:lpstr>
      <vt:lpstr>1. Dystrybucja wody</vt:lpstr>
      <vt:lpstr>Dlaczego stale nierdzewne są wykorzystywane?</vt:lpstr>
      <vt:lpstr>Wskaźnik wycieku wody w wybranych metropoliach (2014) 8</vt:lpstr>
      <vt:lpstr>Redukcja wycieków vs wykorzystanie rur ze stali nierdzewnych w Tokio</vt:lpstr>
      <vt:lpstr>Redukcja wycieku wody dzięki wymianie starych rur na rury ze stali nierdzewnych</vt:lpstr>
      <vt:lpstr>PowerPoint Presentation</vt:lpstr>
      <vt:lpstr>PowerPoint Presentation</vt:lpstr>
      <vt:lpstr>Zbiornik wodny przed renowacją, Gangneung-City,  Korea 9</vt:lpstr>
      <vt:lpstr>To samo po zastosowaniu okładzin ze stali nierdzewnych</vt:lpstr>
      <vt:lpstr>Dystrybucja wody – źródła </vt:lpstr>
      <vt:lpstr>2. Mosty</vt:lpstr>
      <vt:lpstr>Stan techniczny wielu mostów jest bardzo zły</vt:lpstr>
      <vt:lpstr>Sytuacja w krajach Unii Europejskiej </vt:lpstr>
      <vt:lpstr>Sytuacja w USA Znaczna część mostów wymaga wymiany lub odbudowy</vt:lpstr>
      <vt:lpstr>Zastosowanie stali nierdzewnych do budowy mostów</vt:lpstr>
      <vt:lpstr>Stonecutter’s, Hongkong</vt:lpstr>
      <vt:lpstr>Champlain, Montreal</vt:lpstr>
      <vt:lpstr>Hongkong,  Zhuhai, Macau</vt:lpstr>
      <vt:lpstr>Fort Worth, Teksas </vt:lpstr>
      <vt:lpstr>Cala Galdana, Minorka</vt:lpstr>
      <vt:lpstr>Helix, Singapur</vt:lpstr>
      <vt:lpstr>Lyon, Francja</vt:lpstr>
      <vt:lpstr>Trumpf, Niemcy</vt:lpstr>
      <vt:lpstr>Most San Diego, Kalifornia </vt:lpstr>
      <vt:lpstr>Progreso Pier, Mesyk</vt:lpstr>
      <vt:lpstr>Źródła informacji na temat stanu technicznego mostów </vt:lpstr>
      <vt:lpstr>Źródła informacji na temat mostów, do budowy których wykorzystano stale nierdzewne</vt:lpstr>
      <vt:lpstr>Źródła informacji na temat mostów, do budowy których wykorzystano stale nierdzewne</vt:lpstr>
      <vt:lpstr>Źródła informacji na temat mostów, do budowy których wykorzystano stale nierdzewne</vt:lpstr>
      <vt:lpstr>3. Infrastruktura przybrzeżna </vt:lpstr>
      <vt:lpstr>Wpływ zmian klimatu na środowisko przybrzeżne</vt:lpstr>
      <vt:lpstr>Powódź (Południowo-Zachodnia Francja) </vt:lpstr>
      <vt:lpstr>Zniszczone wybrzeże (lokalizacja nieznana)</vt:lpstr>
      <vt:lpstr>Możliwości ochrony wybrzeża</vt:lpstr>
      <vt:lpstr>Wybrane systemy ochronne, do budowy których wykorzystano stale nierdzewne</vt:lpstr>
      <vt:lpstr>Opaska brzegowa, Cromer, Wielka Brytania</vt:lpstr>
      <vt:lpstr>Falochron, Bayonne, Francja</vt:lpstr>
      <vt:lpstr>Środki zaradcze w Japonii</vt:lpstr>
      <vt:lpstr>Przykłady śluz wodnych w Japonii</vt:lpstr>
      <vt:lpstr>Obniżenie wagi konstrukcji śluzy wodnej dzięki zastosowaniu stali lean duplex</vt:lpstr>
      <vt:lpstr>Wybrane znaczące projekty w Japonii</vt:lpstr>
      <vt:lpstr>Śluza Kamihirai, Japonia</vt:lpstr>
      <vt:lpstr>Góra Saint Michel, Francja</vt:lpstr>
      <vt:lpstr>Góra Saint Michel, Francja</vt:lpstr>
      <vt:lpstr>Rozbudowa Monako w głąb morza</vt:lpstr>
      <vt:lpstr>Źródła</vt:lpstr>
      <vt:lpstr>Źródła</vt:lpstr>
      <vt:lpstr>Oddziaływanie fal na linię brzego</vt:lpstr>
      <vt:lpstr>Dziękuję za uwagę</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Zastosowania</dc:title>
  <dc:creator>Bernard</dc:creator>
  <cp:keywords>Stal nierdzewna, Szkolenie, Architektura, Inżynieria</cp:keywords>
  <cp:lastModifiedBy>Jo Claes</cp:lastModifiedBy>
  <cp:revision>1057</cp:revision>
  <cp:lastPrinted>2015-06-02T17:57:17Z</cp:lastPrinted>
  <dcterms:created xsi:type="dcterms:W3CDTF">2013-06-29T15:24:20Z</dcterms:created>
  <dcterms:modified xsi:type="dcterms:W3CDTF">2020-02-11T07:26:32Z</dcterms:modified>
</cp:coreProperties>
</file>